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62" r:id="rId6"/>
    <p:sldId id="257" r:id="rId7"/>
    <p:sldId id="271" r:id="rId8"/>
    <p:sldId id="258" r:id="rId9"/>
    <p:sldId id="273" r:id="rId10"/>
    <p:sldId id="259" r:id="rId11"/>
    <p:sldId id="268" r:id="rId12"/>
    <p:sldId id="272" r:id="rId13"/>
    <p:sldId id="269" r:id="rId14"/>
    <p:sldId id="270" r:id="rId15"/>
    <p:sldId id="260" r:id="rId16"/>
    <p:sldId id="263" r:id="rId17"/>
    <p:sldId id="261" r:id="rId18"/>
    <p:sldId id="264" r:id="rId19"/>
    <p:sldId id="266" r:id="rId20"/>
    <p:sldId id="267" r:id="rId21"/>
    <p:sldId id="265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39BC39D-65B9-40A0-A4EF-6007DE226986}" v="729" vWet="731" dt="2023-03-09T23:35:27.730"/>
    <p1510:client id="{22A30BA9-99C9-AE43-8619-DCFBF645786C}" v="2113" dt="2023-03-09T23:45:36.069"/>
    <p1510:client id="{273965B3-7DF4-4A43-83A1-E768B36D96FA}" v="160" dt="2023-03-10T00:00:26.399"/>
    <p1510:client id="{2FEC6970-8EC9-4CD0-975F-F40DE3C1FE8A}" v="58" dt="2023-03-09T20:47:32.530"/>
    <p1510:client id="{380C363F-3E6C-F1FE-FBC2-399F350ED89E}" v="323" dt="2023-03-09T23:13:30.118"/>
    <p1510:client id="{405B1082-9CC7-16BA-E629-776DF79C1875}" v="4" dt="2023-03-10T15:34:38.619"/>
    <p1510:client id="{4B41B13A-3581-4370-ABFD-F422746FE14D}" v="12" dt="2023-03-09T21:07:59.814"/>
    <p1510:client id="{4B5E25AB-0794-4B0B-93A3-F31DAF469C9A}" v="26" dt="2023-03-09T21:51:19.723"/>
    <p1510:client id="{564C9202-5EBF-4BDC-B3F1-EFA6C03D57EB}" v="62" dt="2023-03-10T01:10:30.374"/>
    <p1510:client id="{578B073E-4B6E-4943-A127-24A27950C14F}" v="308" dt="2023-03-09T23:30:41.515"/>
    <p1510:client id="{5C2EC76B-7689-992C-F232-C545265FCC17}" v="305" dt="2023-03-10T01:09:58.501"/>
    <p1510:client id="{79EA4F19-9E96-42F6-AA41-590333E6DAE6}" v="10" dt="2023-03-10T00:02:02.275"/>
    <p1510:client id="{A37C846B-49F3-4969-AA3E-3F4DEACF1578}" v="29" dt="2023-03-09T23:11:25.171"/>
    <p1510:client id="{D454C54A-5550-19C8-812B-61A0978D198A}" v="3" dt="2023-03-09T16:49:38.09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mien Arthur Brothers" userId="S::dab534@iris.nau.edu::743c42d3-15f5-4ba6-a79c-46f1509f5a1d" providerId="AD" clId="Web-{273965B3-7DF4-4A43-83A1-E768B36D96FA}"/>
    <pc:docChg chg="modSld">
      <pc:chgData name="Damien Arthur Brothers" userId="S::dab534@iris.nau.edu::743c42d3-15f5-4ba6-a79c-46f1509f5a1d" providerId="AD" clId="Web-{273965B3-7DF4-4A43-83A1-E768B36D96FA}" dt="2023-03-10T00:00:26.399" v="150" actId="20577"/>
      <pc:docMkLst>
        <pc:docMk/>
      </pc:docMkLst>
      <pc:sldChg chg="modSp">
        <pc:chgData name="Damien Arthur Brothers" userId="S::dab534@iris.nau.edu::743c42d3-15f5-4ba6-a79c-46f1509f5a1d" providerId="AD" clId="Web-{273965B3-7DF4-4A43-83A1-E768B36D96FA}" dt="2023-03-09T23:34:15.539" v="68" actId="1076"/>
        <pc:sldMkLst>
          <pc:docMk/>
          <pc:sldMk cId="1021631599" sldId="257"/>
        </pc:sldMkLst>
        <pc:spChg chg="mod">
          <ac:chgData name="Damien Arthur Brothers" userId="S::dab534@iris.nau.edu::743c42d3-15f5-4ba6-a79c-46f1509f5a1d" providerId="AD" clId="Web-{273965B3-7DF4-4A43-83A1-E768B36D96FA}" dt="2023-03-09T23:34:15.539" v="68" actId="1076"/>
          <ac:spMkLst>
            <pc:docMk/>
            <pc:sldMk cId="1021631599" sldId="257"/>
            <ac:spMk id="7" creationId="{26CDD33B-FB9A-2EE0-C3A0-C41A62CD7B31}"/>
          </ac:spMkLst>
        </pc:spChg>
      </pc:sldChg>
      <pc:sldChg chg="modSp">
        <pc:chgData name="Damien Arthur Brothers" userId="S::dab534@iris.nau.edu::743c42d3-15f5-4ba6-a79c-46f1509f5a1d" providerId="AD" clId="Web-{273965B3-7DF4-4A43-83A1-E768B36D96FA}" dt="2023-03-09T23:36:32.715" v="72" actId="14100"/>
        <pc:sldMkLst>
          <pc:docMk/>
          <pc:sldMk cId="1756148499" sldId="260"/>
        </pc:sldMkLst>
        <pc:spChg chg="mod">
          <ac:chgData name="Damien Arthur Brothers" userId="S::dab534@iris.nau.edu::743c42d3-15f5-4ba6-a79c-46f1509f5a1d" providerId="AD" clId="Web-{273965B3-7DF4-4A43-83A1-E768B36D96FA}" dt="2023-03-09T23:21:49.531" v="63" actId="20577"/>
          <ac:spMkLst>
            <pc:docMk/>
            <pc:sldMk cId="1756148499" sldId="260"/>
            <ac:spMk id="4" creationId="{53554365-862C-284B-923E-6B833F0401D3}"/>
          </ac:spMkLst>
        </pc:spChg>
        <pc:spChg chg="mod">
          <ac:chgData name="Damien Arthur Brothers" userId="S::dab534@iris.nau.edu::743c42d3-15f5-4ba6-a79c-46f1509f5a1d" providerId="AD" clId="Web-{273965B3-7DF4-4A43-83A1-E768B36D96FA}" dt="2023-03-09T23:24:07.286" v="66" actId="20577"/>
          <ac:spMkLst>
            <pc:docMk/>
            <pc:sldMk cId="1756148499" sldId="260"/>
            <ac:spMk id="8" creationId="{70E1D771-BC42-6245-98A8-A13108DF70CB}"/>
          </ac:spMkLst>
        </pc:spChg>
        <pc:picChg chg="mod">
          <ac:chgData name="Damien Arthur Brothers" userId="S::dab534@iris.nau.edu::743c42d3-15f5-4ba6-a79c-46f1509f5a1d" providerId="AD" clId="Web-{273965B3-7DF4-4A43-83A1-E768B36D96FA}" dt="2023-03-09T23:36:32.715" v="72" actId="14100"/>
          <ac:picMkLst>
            <pc:docMk/>
            <pc:sldMk cId="1756148499" sldId="260"/>
            <ac:picMk id="7" creationId="{6FD17557-FB06-6942-BC5D-255822BBE812}"/>
          </ac:picMkLst>
        </pc:picChg>
      </pc:sldChg>
      <pc:sldChg chg="modSp">
        <pc:chgData name="Damien Arthur Brothers" userId="S::dab534@iris.nau.edu::743c42d3-15f5-4ba6-a79c-46f1509f5a1d" providerId="AD" clId="Web-{273965B3-7DF4-4A43-83A1-E768B36D96FA}" dt="2023-03-09T23:47:17.328" v="135" actId="20577"/>
        <pc:sldMkLst>
          <pc:docMk/>
          <pc:sldMk cId="4178544274" sldId="262"/>
        </pc:sldMkLst>
        <pc:spChg chg="mod">
          <ac:chgData name="Damien Arthur Brothers" userId="S::dab534@iris.nau.edu::743c42d3-15f5-4ba6-a79c-46f1509f5a1d" providerId="AD" clId="Web-{273965B3-7DF4-4A43-83A1-E768B36D96FA}" dt="2023-03-09T23:47:17.328" v="135" actId="20577"/>
          <ac:spMkLst>
            <pc:docMk/>
            <pc:sldMk cId="4178544274" sldId="262"/>
            <ac:spMk id="2" creationId="{9A4A5AC6-035E-ED99-6F6F-556D09585B7B}"/>
          </ac:spMkLst>
        </pc:spChg>
      </pc:sldChg>
      <pc:sldChg chg="modSp">
        <pc:chgData name="Damien Arthur Brothers" userId="S::dab534@iris.nau.edu::743c42d3-15f5-4ba6-a79c-46f1509f5a1d" providerId="AD" clId="Web-{273965B3-7DF4-4A43-83A1-E768B36D96FA}" dt="2023-03-09T23:18:33.197" v="0" actId="20577"/>
        <pc:sldMkLst>
          <pc:docMk/>
          <pc:sldMk cId="2795435102" sldId="268"/>
        </pc:sldMkLst>
        <pc:spChg chg="mod">
          <ac:chgData name="Damien Arthur Brothers" userId="S::dab534@iris.nau.edu::743c42d3-15f5-4ba6-a79c-46f1509f5a1d" providerId="AD" clId="Web-{273965B3-7DF4-4A43-83A1-E768B36D96FA}" dt="2023-03-09T23:18:33.197" v="0" actId="20577"/>
          <ac:spMkLst>
            <pc:docMk/>
            <pc:sldMk cId="2795435102" sldId="268"/>
            <ac:spMk id="10" creationId="{9469590A-AFC2-E84B-92A4-D3A41A8797C5}"/>
          </ac:spMkLst>
        </pc:spChg>
      </pc:sldChg>
      <pc:sldChg chg="modSp">
        <pc:chgData name="Damien Arthur Brothers" userId="S::dab534@iris.nau.edu::743c42d3-15f5-4ba6-a79c-46f1509f5a1d" providerId="AD" clId="Web-{273965B3-7DF4-4A43-83A1-E768B36D96FA}" dt="2023-03-09T23:35:00.165" v="70" actId="1076"/>
        <pc:sldMkLst>
          <pc:docMk/>
          <pc:sldMk cId="2699583649" sldId="269"/>
        </pc:sldMkLst>
        <pc:picChg chg="mod">
          <ac:chgData name="Damien Arthur Brothers" userId="S::dab534@iris.nau.edu::743c42d3-15f5-4ba6-a79c-46f1509f5a1d" providerId="AD" clId="Web-{273965B3-7DF4-4A43-83A1-E768B36D96FA}" dt="2023-03-09T23:35:00.165" v="70" actId="1076"/>
          <ac:picMkLst>
            <pc:docMk/>
            <pc:sldMk cId="2699583649" sldId="269"/>
            <ac:picMk id="9" creationId="{D8CBAA5E-A7C5-5141-8DB8-18982883828E}"/>
          </ac:picMkLst>
        </pc:picChg>
      </pc:sldChg>
      <pc:sldChg chg="modSp">
        <pc:chgData name="Damien Arthur Brothers" userId="S::dab534@iris.nau.edu::743c42d3-15f5-4ba6-a79c-46f1509f5a1d" providerId="AD" clId="Web-{273965B3-7DF4-4A43-83A1-E768B36D96FA}" dt="2023-03-09T23:34:22.429" v="69" actId="20577"/>
        <pc:sldMkLst>
          <pc:docMk/>
          <pc:sldMk cId="1539421599" sldId="271"/>
        </pc:sldMkLst>
        <pc:spChg chg="mod">
          <ac:chgData name="Damien Arthur Brothers" userId="S::dab534@iris.nau.edu::743c42d3-15f5-4ba6-a79c-46f1509f5a1d" providerId="AD" clId="Web-{273965B3-7DF4-4A43-83A1-E768B36D96FA}" dt="2023-03-09T23:34:22.429" v="69" actId="20577"/>
          <ac:spMkLst>
            <pc:docMk/>
            <pc:sldMk cId="1539421599" sldId="271"/>
            <ac:spMk id="8" creationId="{26CDD33B-FB9A-2EE0-C3A0-C41A62CD7B31}"/>
          </ac:spMkLst>
        </pc:spChg>
      </pc:sldChg>
      <pc:sldChg chg="addSp delSp modSp">
        <pc:chgData name="Damien Arthur Brothers" userId="S::dab534@iris.nau.edu::743c42d3-15f5-4ba6-a79c-46f1509f5a1d" providerId="AD" clId="Web-{273965B3-7DF4-4A43-83A1-E768B36D96FA}" dt="2023-03-10T00:00:26.399" v="150" actId="20577"/>
        <pc:sldMkLst>
          <pc:docMk/>
          <pc:sldMk cId="3234650253" sldId="272"/>
        </pc:sldMkLst>
        <pc:spChg chg="add del mod">
          <ac:chgData name="Damien Arthur Brothers" userId="S::dab534@iris.nau.edu::743c42d3-15f5-4ba6-a79c-46f1509f5a1d" providerId="AD" clId="Web-{273965B3-7DF4-4A43-83A1-E768B36D96FA}" dt="2023-03-09T23:44:04.431" v="80"/>
          <ac:spMkLst>
            <pc:docMk/>
            <pc:sldMk cId="3234650253" sldId="272"/>
            <ac:spMk id="7" creationId="{825E4E85-38BB-AEAD-46F3-AEF63F5C8222}"/>
          </ac:spMkLst>
        </pc:spChg>
        <pc:spChg chg="mod">
          <ac:chgData name="Damien Arthur Brothers" userId="S::dab534@iris.nau.edu::743c42d3-15f5-4ba6-a79c-46f1509f5a1d" providerId="AD" clId="Web-{273965B3-7DF4-4A43-83A1-E768B36D96FA}" dt="2023-03-10T00:00:26.399" v="150" actId="20577"/>
          <ac:spMkLst>
            <pc:docMk/>
            <pc:sldMk cId="3234650253" sldId="272"/>
            <ac:spMk id="11" creationId="{A86943EF-DCC7-454B-A6A9-4BBF084F10EE}"/>
          </ac:spMkLst>
        </pc:spChg>
        <pc:picChg chg="add del mod">
          <ac:chgData name="Damien Arthur Brothers" userId="S::dab534@iris.nau.edu::743c42d3-15f5-4ba6-a79c-46f1509f5a1d" providerId="AD" clId="Web-{273965B3-7DF4-4A43-83A1-E768B36D96FA}" dt="2023-03-09T23:43:27.696" v="75"/>
          <ac:picMkLst>
            <pc:docMk/>
            <pc:sldMk cId="3234650253" sldId="272"/>
            <ac:picMk id="3" creationId="{A430B8C5-8C04-9E6E-26FB-7007E06B9727}"/>
          </ac:picMkLst>
        </pc:picChg>
        <pc:picChg chg="add mod">
          <ac:chgData name="Damien Arthur Brothers" userId="S::dab534@iris.nau.edu::743c42d3-15f5-4ba6-a79c-46f1509f5a1d" providerId="AD" clId="Web-{273965B3-7DF4-4A43-83A1-E768B36D96FA}" dt="2023-03-09T23:44:05.791" v="81" actId="1076"/>
          <ac:picMkLst>
            <pc:docMk/>
            <pc:sldMk cId="3234650253" sldId="272"/>
            <ac:picMk id="4" creationId="{3CC4F26C-1014-D887-CC15-B4A52A501D35}"/>
          </ac:picMkLst>
        </pc:picChg>
        <pc:picChg chg="del">
          <ac:chgData name="Damien Arthur Brothers" userId="S::dab534@iris.nau.edu::743c42d3-15f5-4ba6-a79c-46f1509f5a1d" providerId="AD" clId="Web-{273965B3-7DF4-4A43-83A1-E768B36D96FA}" dt="2023-03-09T23:43:57.713" v="79"/>
          <ac:picMkLst>
            <pc:docMk/>
            <pc:sldMk cId="3234650253" sldId="272"/>
            <ac:picMk id="6" creationId="{CC24CF4A-34B9-B144-9A11-1B5E15C895C3}"/>
          </ac:picMkLst>
        </pc:picChg>
      </pc:sldChg>
    </pc:docChg>
  </pc:docChgLst>
  <pc:docChgLst>
    <pc:chgData name="Jay-Laljibhai Khunt" userId="S::jk2262@iris.nau.edu::835ac619-a9bb-424e-a609-fbed4b4ad976" providerId="AD" clId="Web-{405B1082-9CC7-16BA-E629-776DF79C1875}"/>
    <pc:docChg chg="modSld">
      <pc:chgData name="Jay-Laljibhai Khunt" userId="S::jk2262@iris.nau.edu::835ac619-a9bb-424e-a609-fbed4b4ad976" providerId="AD" clId="Web-{405B1082-9CC7-16BA-E629-776DF79C1875}" dt="2023-03-10T15:34:38.307" v="2" actId="20577"/>
      <pc:docMkLst>
        <pc:docMk/>
      </pc:docMkLst>
      <pc:sldChg chg="modSp">
        <pc:chgData name="Jay-Laljibhai Khunt" userId="S::jk2262@iris.nau.edu::835ac619-a9bb-424e-a609-fbed4b4ad976" providerId="AD" clId="Web-{405B1082-9CC7-16BA-E629-776DF79C1875}" dt="2023-03-10T15:34:38.307" v="2" actId="20577"/>
        <pc:sldMkLst>
          <pc:docMk/>
          <pc:sldMk cId="1698651007" sldId="258"/>
        </pc:sldMkLst>
        <pc:spChg chg="mod">
          <ac:chgData name="Jay-Laljibhai Khunt" userId="S::jk2262@iris.nau.edu::835ac619-a9bb-424e-a609-fbed4b4ad976" providerId="AD" clId="Web-{405B1082-9CC7-16BA-E629-776DF79C1875}" dt="2023-03-10T15:34:38.307" v="2" actId="20577"/>
          <ac:spMkLst>
            <pc:docMk/>
            <pc:sldMk cId="1698651007" sldId="258"/>
            <ac:spMk id="6" creationId="{C475B65D-9720-6823-4250-BBD92A58FC2A}"/>
          </ac:spMkLst>
        </pc:spChg>
      </pc:sldChg>
    </pc:docChg>
  </pc:docChgLst>
  <pc:docChgLst>
    <pc:chgData name="Colby Jacob Murphy" userId="S::cjm768@nau.edu::45d7a4c1-27c9-40f4-a00e-76bf36de80f8" providerId="AD" clId="Web-{380C363F-3E6C-F1FE-FBC2-399F350ED89E}"/>
    <pc:docChg chg="addSld modSld">
      <pc:chgData name="Colby Jacob Murphy" userId="S::cjm768@nau.edu::45d7a4c1-27c9-40f4-a00e-76bf36de80f8" providerId="AD" clId="Web-{380C363F-3E6C-F1FE-FBC2-399F350ED89E}" dt="2023-03-09T23:13:30.118" v="216" actId="20577"/>
      <pc:docMkLst>
        <pc:docMk/>
      </pc:docMkLst>
      <pc:sldChg chg="modSp">
        <pc:chgData name="Colby Jacob Murphy" userId="S::cjm768@nau.edu::45d7a4c1-27c9-40f4-a00e-76bf36de80f8" providerId="AD" clId="Web-{380C363F-3E6C-F1FE-FBC2-399F350ED89E}" dt="2023-03-09T23:13:30.118" v="216" actId="20577"/>
        <pc:sldMkLst>
          <pc:docMk/>
          <pc:sldMk cId="1021631599" sldId="257"/>
        </pc:sldMkLst>
        <pc:spChg chg="mod">
          <ac:chgData name="Colby Jacob Murphy" userId="S::cjm768@nau.edu::45d7a4c1-27c9-40f4-a00e-76bf36de80f8" providerId="AD" clId="Web-{380C363F-3E6C-F1FE-FBC2-399F350ED89E}" dt="2023-03-09T23:08:13.860" v="95" actId="1076"/>
          <ac:spMkLst>
            <pc:docMk/>
            <pc:sldMk cId="1021631599" sldId="257"/>
            <ac:spMk id="2" creationId="{04EF4641-E10A-224E-94B6-757AA94D0FE9}"/>
          </ac:spMkLst>
        </pc:spChg>
        <pc:spChg chg="mod">
          <ac:chgData name="Colby Jacob Murphy" userId="S::cjm768@nau.edu::45d7a4c1-27c9-40f4-a00e-76bf36de80f8" providerId="AD" clId="Web-{380C363F-3E6C-F1FE-FBC2-399F350ED89E}" dt="2023-03-09T23:09:24.459" v="159" actId="1076"/>
          <ac:spMkLst>
            <pc:docMk/>
            <pc:sldMk cId="1021631599" sldId="257"/>
            <ac:spMk id="12" creationId="{56CEEE04-CAFC-0B53-1EDA-5139D130AE27}"/>
          </ac:spMkLst>
        </pc:spChg>
        <pc:spChg chg="mod">
          <ac:chgData name="Colby Jacob Murphy" userId="S::cjm768@nau.edu::45d7a4c1-27c9-40f4-a00e-76bf36de80f8" providerId="AD" clId="Web-{380C363F-3E6C-F1FE-FBC2-399F350ED89E}" dt="2023-03-09T23:13:30.118" v="216" actId="20577"/>
          <ac:spMkLst>
            <pc:docMk/>
            <pc:sldMk cId="1021631599" sldId="257"/>
            <ac:spMk id="13" creationId="{05A9CCC2-9CC3-A64D-B346-85EA326D7645}"/>
          </ac:spMkLst>
        </pc:spChg>
      </pc:sldChg>
      <pc:sldChg chg="modSp">
        <pc:chgData name="Colby Jacob Murphy" userId="S::cjm768@nau.edu::45d7a4c1-27c9-40f4-a00e-76bf36de80f8" providerId="AD" clId="Web-{380C363F-3E6C-F1FE-FBC2-399F350ED89E}" dt="2023-03-09T23:07:45.467" v="93" actId="20577"/>
        <pc:sldMkLst>
          <pc:docMk/>
          <pc:sldMk cId="1698651007" sldId="258"/>
        </pc:sldMkLst>
        <pc:spChg chg="mod">
          <ac:chgData name="Colby Jacob Murphy" userId="S::cjm768@nau.edu::45d7a4c1-27c9-40f4-a00e-76bf36de80f8" providerId="AD" clId="Web-{380C363F-3E6C-F1FE-FBC2-399F350ED89E}" dt="2023-03-09T23:07:45.467" v="93" actId="20577"/>
          <ac:spMkLst>
            <pc:docMk/>
            <pc:sldMk cId="1698651007" sldId="258"/>
            <ac:spMk id="7" creationId="{3E705CD5-BB5C-6E44-A596-5C6558739AE0}"/>
          </ac:spMkLst>
        </pc:spChg>
      </pc:sldChg>
      <pc:sldChg chg="modSp">
        <pc:chgData name="Colby Jacob Murphy" userId="S::cjm768@nau.edu::45d7a4c1-27c9-40f4-a00e-76bf36de80f8" providerId="AD" clId="Web-{380C363F-3E6C-F1FE-FBC2-399F350ED89E}" dt="2023-03-09T23:07:24.325" v="85" actId="20577"/>
        <pc:sldMkLst>
          <pc:docMk/>
          <pc:sldMk cId="3897961542" sldId="259"/>
        </pc:sldMkLst>
        <pc:spChg chg="mod">
          <ac:chgData name="Colby Jacob Murphy" userId="S::cjm768@nau.edu::45d7a4c1-27c9-40f4-a00e-76bf36de80f8" providerId="AD" clId="Web-{380C363F-3E6C-F1FE-FBC2-399F350ED89E}" dt="2023-03-09T23:07:24.325" v="85" actId="20577"/>
          <ac:spMkLst>
            <pc:docMk/>
            <pc:sldMk cId="3897961542" sldId="259"/>
            <ac:spMk id="10" creationId="{B91FCCAE-D276-F54B-998C-6FDF461DAC1D}"/>
          </ac:spMkLst>
        </pc:spChg>
      </pc:sldChg>
      <pc:sldChg chg="modSp">
        <pc:chgData name="Colby Jacob Murphy" userId="S::cjm768@nau.edu::45d7a4c1-27c9-40f4-a00e-76bf36de80f8" providerId="AD" clId="Web-{380C363F-3E6C-F1FE-FBC2-399F350ED89E}" dt="2023-03-09T23:12:22.550" v="198" actId="20577"/>
        <pc:sldMkLst>
          <pc:docMk/>
          <pc:sldMk cId="1756148499" sldId="260"/>
        </pc:sldMkLst>
        <pc:spChg chg="mod">
          <ac:chgData name="Colby Jacob Murphy" userId="S::cjm768@nau.edu::45d7a4c1-27c9-40f4-a00e-76bf36de80f8" providerId="AD" clId="Web-{380C363F-3E6C-F1FE-FBC2-399F350ED89E}" dt="2023-03-09T23:05:34.942" v="7" actId="20577"/>
          <ac:spMkLst>
            <pc:docMk/>
            <pc:sldMk cId="1756148499" sldId="260"/>
            <ac:spMk id="3" creationId="{36ED3FA2-CA9E-3B4B-BA01-BEE4461D99C1}"/>
          </ac:spMkLst>
        </pc:spChg>
        <pc:spChg chg="mod">
          <ac:chgData name="Colby Jacob Murphy" userId="S::cjm768@nau.edu::45d7a4c1-27c9-40f4-a00e-76bf36de80f8" providerId="AD" clId="Web-{380C363F-3E6C-F1FE-FBC2-399F350ED89E}" dt="2023-03-09T23:12:22.550" v="198" actId="20577"/>
          <ac:spMkLst>
            <pc:docMk/>
            <pc:sldMk cId="1756148499" sldId="260"/>
            <ac:spMk id="8" creationId="{70E1D771-BC42-6245-98A8-A13108DF70CB}"/>
          </ac:spMkLst>
        </pc:spChg>
      </pc:sldChg>
      <pc:sldChg chg="modSp">
        <pc:chgData name="Colby Jacob Murphy" userId="S::cjm768@nau.edu::45d7a4c1-27c9-40f4-a00e-76bf36de80f8" providerId="AD" clId="Web-{380C363F-3E6C-F1FE-FBC2-399F350ED89E}" dt="2023-03-09T23:12:54.193" v="213" actId="20577"/>
        <pc:sldMkLst>
          <pc:docMk/>
          <pc:sldMk cId="26224542" sldId="261"/>
        </pc:sldMkLst>
        <pc:spChg chg="mod">
          <ac:chgData name="Colby Jacob Murphy" userId="S::cjm768@nau.edu::45d7a4c1-27c9-40f4-a00e-76bf36de80f8" providerId="AD" clId="Web-{380C363F-3E6C-F1FE-FBC2-399F350ED89E}" dt="2023-03-09T23:12:54.193" v="213" actId="20577"/>
          <ac:spMkLst>
            <pc:docMk/>
            <pc:sldMk cId="26224542" sldId="261"/>
            <ac:spMk id="6" creationId="{CC6EC5C1-2574-4941-9E23-5157AFBF98A7}"/>
          </ac:spMkLst>
        </pc:spChg>
      </pc:sldChg>
      <pc:sldChg chg="modSp">
        <pc:chgData name="Colby Jacob Murphy" userId="S::cjm768@nau.edu::45d7a4c1-27c9-40f4-a00e-76bf36de80f8" providerId="AD" clId="Web-{380C363F-3E6C-F1FE-FBC2-399F350ED89E}" dt="2023-03-09T23:12:26.207" v="199" actId="20577"/>
        <pc:sldMkLst>
          <pc:docMk/>
          <pc:sldMk cId="1470950597" sldId="263"/>
        </pc:sldMkLst>
        <pc:spChg chg="mod">
          <ac:chgData name="Colby Jacob Murphy" userId="S::cjm768@nau.edu::45d7a4c1-27c9-40f4-a00e-76bf36de80f8" providerId="AD" clId="Web-{380C363F-3E6C-F1FE-FBC2-399F350ED89E}" dt="2023-03-09T23:07:14.434" v="81" actId="20577"/>
          <ac:spMkLst>
            <pc:docMk/>
            <pc:sldMk cId="1470950597" sldId="263"/>
            <ac:spMk id="3" creationId="{02A95C5E-B081-9A1A-0F23-5E83F44FA961}"/>
          </ac:spMkLst>
        </pc:spChg>
        <pc:spChg chg="mod">
          <ac:chgData name="Colby Jacob Murphy" userId="S::cjm768@nau.edu::45d7a4c1-27c9-40f4-a00e-76bf36de80f8" providerId="AD" clId="Web-{380C363F-3E6C-F1FE-FBC2-399F350ED89E}" dt="2023-03-09T23:12:26.207" v="199" actId="20577"/>
          <ac:spMkLst>
            <pc:docMk/>
            <pc:sldMk cId="1470950597" sldId="263"/>
            <ac:spMk id="7" creationId="{3EFF1A9E-DB9B-FE49-ABBF-6A78B9FE9954}"/>
          </ac:spMkLst>
        </pc:spChg>
      </pc:sldChg>
      <pc:sldChg chg="modSp">
        <pc:chgData name="Colby Jacob Murphy" userId="S::cjm768@nau.edu::45d7a4c1-27c9-40f4-a00e-76bf36de80f8" providerId="AD" clId="Web-{380C363F-3E6C-F1FE-FBC2-399F350ED89E}" dt="2023-03-09T23:12:51.380" v="212" actId="20577"/>
        <pc:sldMkLst>
          <pc:docMk/>
          <pc:sldMk cId="2855289690" sldId="264"/>
        </pc:sldMkLst>
        <pc:spChg chg="mod">
          <ac:chgData name="Colby Jacob Murphy" userId="S::cjm768@nau.edu::45d7a4c1-27c9-40f4-a00e-76bf36de80f8" providerId="AD" clId="Web-{380C363F-3E6C-F1FE-FBC2-399F350ED89E}" dt="2023-03-09T23:12:51.380" v="212" actId="20577"/>
          <ac:spMkLst>
            <pc:docMk/>
            <pc:sldMk cId="2855289690" sldId="264"/>
            <ac:spMk id="12" creationId="{A56031FC-969F-7A42-A524-542CC58CE27F}"/>
          </ac:spMkLst>
        </pc:spChg>
      </pc:sldChg>
      <pc:sldChg chg="modSp">
        <pc:chgData name="Colby Jacob Murphy" userId="S::cjm768@nau.edu::45d7a4c1-27c9-40f4-a00e-76bf36de80f8" providerId="AD" clId="Web-{380C363F-3E6C-F1FE-FBC2-399F350ED89E}" dt="2023-03-09T23:12:48.146" v="211" actId="20577"/>
        <pc:sldMkLst>
          <pc:docMk/>
          <pc:sldMk cId="240580113" sldId="266"/>
        </pc:sldMkLst>
        <pc:spChg chg="mod">
          <ac:chgData name="Colby Jacob Murphy" userId="S::cjm768@nau.edu::45d7a4c1-27c9-40f4-a00e-76bf36de80f8" providerId="AD" clId="Web-{380C363F-3E6C-F1FE-FBC2-399F350ED89E}" dt="2023-03-09T23:12:48.146" v="211" actId="20577"/>
          <ac:spMkLst>
            <pc:docMk/>
            <pc:sldMk cId="240580113" sldId="266"/>
            <ac:spMk id="7" creationId="{E4C83E53-D82A-DE4D-A65A-6DA6CC0CF392}"/>
          </ac:spMkLst>
        </pc:spChg>
      </pc:sldChg>
      <pc:sldChg chg="modSp">
        <pc:chgData name="Colby Jacob Murphy" userId="S::cjm768@nau.edu::45d7a4c1-27c9-40f4-a00e-76bf36de80f8" providerId="AD" clId="Web-{380C363F-3E6C-F1FE-FBC2-399F350ED89E}" dt="2023-03-09T23:12:45.646" v="210" actId="20577"/>
        <pc:sldMkLst>
          <pc:docMk/>
          <pc:sldMk cId="2108580594" sldId="267"/>
        </pc:sldMkLst>
        <pc:spChg chg="mod">
          <ac:chgData name="Colby Jacob Murphy" userId="S::cjm768@nau.edu::45d7a4c1-27c9-40f4-a00e-76bf36de80f8" providerId="AD" clId="Web-{380C363F-3E6C-F1FE-FBC2-399F350ED89E}" dt="2023-03-09T23:12:45.646" v="210" actId="20577"/>
          <ac:spMkLst>
            <pc:docMk/>
            <pc:sldMk cId="2108580594" sldId="267"/>
            <ac:spMk id="7" creationId="{EF9AEF5F-BD09-0047-B138-B2613A4999D1}"/>
          </ac:spMkLst>
        </pc:spChg>
      </pc:sldChg>
      <pc:sldChg chg="modSp">
        <pc:chgData name="Colby Jacob Murphy" userId="S::cjm768@nau.edu::45d7a4c1-27c9-40f4-a00e-76bf36de80f8" providerId="AD" clId="Web-{380C363F-3E6C-F1FE-FBC2-399F350ED89E}" dt="2023-03-09T23:11:26.218" v="186" actId="20577"/>
        <pc:sldMkLst>
          <pc:docMk/>
          <pc:sldMk cId="2699583649" sldId="269"/>
        </pc:sldMkLst>
        <pc:spChg chg="mod">
          <ac:chgData name="Colby Jacob Murphy" userId="S::cjm768@nau.edu::45d7a4c1-27c9-40f4-a00e-76bf36de80f8" providerId="AD" clId="Web-{380C363F-3E6C-F1FE-FBC2-399F350ED89E}" dt="2023-03-09T23:00:44.265" v="5" actId="20577"/>
          <ac:spMkLst>
            <pc:docMk/>
            <pc:sldMk cId="2699583649" sldId="269"/>
            <ac:spMk id="2" creationId="{86DBD34D-CF7E-614E-8489-A37EE7B2EB4D}"/>
          </ac:spMkLst>
        </pc:spChg>
        <pc:spChg chg="mod">
          <ac:chgData name="Colby Jacob Murphy" userId="S::cjm768@nau.edu::45d7a4c1-27c9-40f4-a00e-76bf36de80f8" providerId="AD" clId="Web-{380C363F-3E6C-F1FE-FBC2-399F350ED89E}" dt="2023-03-09T23:11:26.218" v="186" actId="20577"/>
          <ac:spMkLst>
            <pc:docMk/>
            <pc:sldMk cId="2699583649" sldId="269"/>
            <ac:spMk id="3" creationId="{F8989CE7-FBFE-9372-0BB8-A9F09796F70E}"/>
          </ac:spMkLst>
        </pc:spChg>
      </pc:sldChg>
      <pc:sldChg chg="modSp new">
        <pc:chgData name="Colby Jacob Murphy" userId="S::cjm768@nau.edu::45d7a4c1-27c9-40f4-a00e-76bf36de80f8" providerId="AD" clId="Web-{380C363F-3E6C-F1FE-FBC2-399F350ED89E}" dt="2023-03-09T23:12:06.533" v="197" actId="20577"/>
        <pc:sldMkLst>
          <pc:docMk/>
          <pc:sldMk cId="1056674309" sldId="270"/>
        </pc:sldMkLst>
        <pc:spChg chg="mod">
          <ac:chgData name="Colby Jacob Murphy" userId="S::cjm768@nau.edu::45d7a4c1-27c9-40f4-a00e-76bf36de80f8" providerId="AD" clId="Web-{380C363F-3E6C-F1FE-FBC2-399F350ED89E}" dt="2023-03-09T23:05:57.631" v="18" actId="20577"/>
          <ac:spMkLst>
            <pc:docMk/>
            <pc:sldMk cId="1056674309" sldId="270"/>
            <ac:spMk id="2" creationId="{DEDC9EE3-D1AE-2A21-461B-11EACA2B3619}"/>
          </ac:spMkLst>
        </pc:spChg>
        <pc:spChg chg="mod">
          <ac:chgData name="Colby Jacob Murphy" userId="S::cjm768@nau.edu::45d7a4c1-27c9-40f4-a00e-76bf36de80f8" providerId="AD" clId="Web-{380C363F-3E6C-F1FE-FBC2-399F350ED89E}" dt="2023-03-09T23:12:06.533" v="197" actId="20577"/>
          <ac:spMkLst>
            <pc:docMk/>
            <pc:sldMk cId="1056674309" sldId="270"/>
            <ac:spMk id="3" creationId="{ADB5A878-35D9-16F2-2DE6-398F01C96F4C}"/>
          </ac:spMkLst>
        </pc:spChg>
      </pc:sldChg>
    </pc:docChg>
  </pc:docChgLst>
  <pc:docChgLst>
    <pc:chgData name="Colby Jacob Murphy" userId="S::cjm768@nau.edu::45d7a4c1-27c9-40f4-a00e-76bf36de80f8" providerId="AD" clId="Web-{BE086FA5-A1DF-AC28-10EB-9C68DAD2FB1E}"/>
    <pc:docChg chg="addSld modSld">
      <pc:chgData name="Colby Jacob Murphy" userId="S::cjm768@nau.edu::45d7a4c1-27c9-40f4-a00e-76bf36de80f8" providerId="AD" clId="Web-{BE086FA5-A1DF-AC28-10EB-9C68DAD2FB1E}" dt="2023-03-08T02:36:24.043" v="373" actId="14100"/>
      <pc:docMkLst>
        <pc:docMk/>
      </pc:docMkLst>
      <pc:sldChg chg="addSp delSp modSp">
        <pc:chgData name="Colby Jacob Murphy" userId="S::cjm768@nau.edu::45d7a4c1-27c9-40f4-a00e-76bf36de80f8" providerId="AD" clId="Web-{BE086FA5-A1DF-AC28-10EB-9C68DAD2FB1E}" dt="2023-03-08T02:34:18.009" v="267" actId="1076"/>
        <pc:sldMkLst>
          <pc:docMk/>
          <pc:sldMk cId="1021631599" sldId="257"/>
        </pc:sldMkLst>
        <pc:spChg chg="mod">
          <ac:chgData name="Colby Jacob Murphy" userId="S::cjm768@nau.edu::45d7a4c1-27c9-40f4-a00e-76bf36de80f8" providerId="AD" clId="Web-{BE086FA5-A1DF-AC28-10EB-9C68DAD2FB1E}" dt="2023-03-08T02:30:32.238" v="109" actId="14100"/>
          <ac:spMkLst>
            <pc:docMk/>
            <pc:sldMk cId="1021631599" sldId="257"/>
            <ac:spMk id="2" creationId="{04EF4641-E10A-224E-94B6-757AA94D0FE9}"/>
          </ac:spMkLst>
        </pc:spChg>
        <pc:spChg chg="add mod">
          <ac:chgData name="Colby Jacob Murphy" userId="S::cjm768@nau.edu::45d7a4c1-27c9-40f4-a00e-76bf36de80f8" providerId="AD" clId="Web-{BE086FA5-A1DF-AC28-10EB-9C68DAD2FB1E}" dt="2023-03-08T02:30:36.082" v="110" actId="1076"/>
          <ac:spMkLst>
            <pc:docMk/>
            <pc:sldMk cId="1021631599" sldId="257"/>
            <ac:spMk id="6" creationId="{B157D6A7-7A11-325F-A344-1DACB1F18A82}"/>
          </ac:spMkLst>
        </pc:spChg>
        <pc:spChg chg="add mod">
          <ac:chgData name="Colby Jacob Murphy" userId="S::cjm768@nau.edu::45d7a4c1-27c9-40f4-a00e-76bf36de80f8" providerId="AD" clId="Web-{BE086FA5-A1DF-AC28-10EB-9C68DAD2FB1E}" dt="2023-03-08T02:32:14.475" v="165" actId="1076"/>
          <ac:spMkLst>
            <pc:docMk/>
            <pc:sldMk cId="1021631599" sldId="257"/>
            <ac:spMk id="7" creationId="{26CDD33B-FB9A-2EE0-C3A0-C41A62CD7B31}"/>
          </ac:spMkLst>
        </pc:spChg>
        <pc:spChg chg="add mod">
          <ac:chgData name="Colby Jacob Murphy" userId="S::cjm768@nau.edu::45d7a4c1-27c9-40f4-a00e-76bf36de80f8" providerId="AD" clId="Web-{BE086FA5-A1DF-AC28-10EB-9C68DAD2FB1E}" dt="2023-03-08T02:33:52.211" v="266" actId="20577"/>
          <ac:spMkLst>
            <pc:docMk/>
            <pc:sldMk cId="1021631599" sldId="257"/>
            <ac:spMk id="8" creationId="{26CDD33B-FB9A-2EE0-C3A0-C41A62CD7B31}"/>
          </ac:spMkLst>
        </pc:spChg>
        <pc:spChg chg="add del mod">
          <ac:chgData name="Colby Jacob Murphy" userId="S::cjm768@nau.edu::45d7a4c1-27c9-40f4-a00e-76bf36de80f8" providerId="AD" clId="Web-{BE086FA5-A1DF-AC28-10EB-9C68DAD2FB1E}" dt="2023-03-08T02:31:14.270" v="120"/>
          <ac:spMkLst>
            <pc:docMk/>
            <pc:sldMk cId="1021631599" sldId="257"/>
            <ac:spMk id="9" creationId="{B8870B79-E44D-5205-8C14-0367AFA7F713}"/>
          </ac:spMkLst>
        </pc:spChg>
        <pc:spChg chg="add mod">
          <ac:chgData name="Colby Jacob Murphy" userId="S::cjm768@nau.edu::45d7a4c1-27c9-40f4-a00e-76bf36de80f8" providerId="AD" clId="Web-{BE086FA5-A1DF-AC28-10EB-9C68DAD2FB1E}" dt="2023-03-08T02:32:04.381" v="161" actId="20577"/>
          <ac:spMkLst>
            <pc:docMk/>
            <pc:sldMk cId="1021631599" sldId="257"/>
            <ac:spMk id="10" creationId="{228463D1-AD78-B5A8-BCF7-3CADE75B2822}"/>
          </ac:spMkLst>
        </pc:spChg>
        <pc:spChg chg="add mod">
          <ac:chgData name="Colby Jacob Murphy" userId="S::cjm768@nau.edu::45d7a4c1-27c9-40f4-a00e-76bf36de80f8" providerId="AD" clId="Web-{BE086FA5-A1DF-AC28-10EB-9C68DAD2FB1E}" dt="2023-03-08T02:32:45.038" v="184" actId="20577"/>
          <ac:spMkLst>
            <pc:docMk/>
            <pc:sldMk cId="1021631599" sldId="257"/>
            <ac:spMk id="11" creationId="{C9C79509-0F23-5D67-40D2-47469865834F}"/>
          </ac:spMkLst>
        </pc:spChg>
        <pc:spChg chg="add mod">
          <ac:chgData name="Colby Jacob Murphy" userId="S::cjm768@nau.edu::45d7a4c1-27c9-40f4-a00e-76bf36de80f8" providerId="AD" clId="Web-{BE086FA5-A1DF-AC28-10EB-9C68DAD2FB1E}" dt="2023-03-08T02:33:50.164" v="265" actId="20577"/>
          <ac:spMkLst>
            <pc:docMk/>
            <pc:sldMk cId="1021631599" sldId="257"/>
            <ac:spMk id="12" creationId="{56CEEE04-CAFC-0B53-1EDA-5139D130AE27}"/>
          </ac:spMkLst>
        </pc:spChg>
        <pc:picChg chg="add mod">
          <ac:chgData name="Colby Jacob Murphy" userId="S::cjm768@nau.edu::45d7a4c1-27c9-40f4-a00e-76bf36de80f8" providerId="AD" clId="Web-{BE086FA5-A1DF-AC28-10EB-9C68DAD2FB1E}" dt="2023-03-08T02:34:18.009" v="267" actId="1076"/>
          <ac:picMkLst>
            <pc:docMk/>
            <pc:sldMk cId="1021631599" sldId="257"/>
            <ac:picMk id="4" creationId="{E3ECC139-D320-3A57-B375-8CAFE5E558F1}"/>
          </ac:picMkLst>
        </pc:picChg>
        <pc:picChg chg="add mod">
          <ac:chgData name="Colby Jacob Murphy" userId="S::cjm768@nau.edu::45d7a4c1-27c9-40f4-a00e-76bf36de80f8" providerId="AD" clId="Web-{BE086FA5-A1DF-AC28-10EB-9C68DAD2FB1E}" dt="2023-03-08T02:32:17.334" v="166" actId="1076"/>
          <ac:picMkLst>
            <pc:docMk/>
            <pc:sldMk cId="1021631599" sldId="257"/>
            <ac:picMk id="5" creationId="{CB63195C-BB88-180E-6178-7D75689728CD}"/>
          </ac:picMkLst>
        </pc:picChg>
      </pc:sldChg>
      <pc:sldChg chg="modSp">
        <pc:chgData name="Colby Jacob Murphy" userId="S::cjm768@nau.edu::45d7a4c1-27c9-40f4-a00e-76bf36de80f8" providerId="AD" clId="Web-{BE086FA5-A1DF-AC28-10EB-9C68DAD2FB1E}" dt="2023-03-08T02:36:19.215" v="372" actId="20577"/>
        <pc:sldMkLst>
          <pc:docMk/>
          <pc:sldMk cId="1698651007" sldId="258"/>
        </pc:sldMkLst>
        <pc:spChg chg="mod">
          <ac:chgData name="Colby Jacob Murphy" userId="S::cjm768@nau.edu::45d7a4c1-27c9-40f4-a00e-76bf36de80f8" providerId="AD" clId="Web-{BE086FA5-A1DF-AC28-10EB-9C68DAD2FB1E}" dt="2023-03-08T02:36:19.215" v="372" actId="20577"/>
          <ac:spMkLst>
            <pc:docMk/>
            <pc:sldMk cId="1698651007" sldId="258"/>
            <ac:spMk id="2" creationId="{C5EAAAD3-4A28-AF41-81E0-0CD11CFC061D}"/>
          </ac:spMkLst>
        </pc:spChg>
      </pc:sldChg>
      <pc:sldChg chg="modSp">
        <pc:chgData name="Colby Jacob Murphy" userId="S::cjm768@nau.edu::45d7a4c1-27c9-40f4-a00e-76bf36de80f8" providerId="AD" clId="Web-{BE086FA5-A1DF-AC28-10EB-9C68DAD2FB1E}" dt="2023-03-08T02:36:24.043" v="373" actId="14100"/>
        <pc:sldMkLst>
          <pc:docMk/>
          <pc:sldMk cId="3897961542" sldId="259"/>
        </pc:sldMkLst>
        <pc:spChg chg="mod">
          <ac:chgData name="Colby Jacob Murphy" userId="S::cjm768@nau.edu::45d7a4c1-27c9-40f4-a00e-76bf36de80f8" providerId="AD" clId="Web-{BE086FA5-A1DF-AC28-10EB-9C68DAD2FB1E}" dt="2023-03-08T02:36:24.043" v="373" actId="14100"/>
          <ac:spMkLst>
            <pc:docMk/>
            <pc:sldMk cId="3897961542" sldId="259"/>
            <ac:spMk id="2" creationId="{3C1B46FD-6246-1444-9560-86A17221DDD9}"/>
          </ac:spMkLst>
        </pc:spChg>
      </pc:sldChg>
      <pc:sldChg chg="modSp">
        <pc:chgData name="Colby Jacob Murphy" userId="S::cjm768@nau.edu::45d7a4c1-27c9-40f4-a00e-76bf36de80f8" providerId="AD" clId="Web-{BE086FA5-A1DF-AC28-10EB-9C68DAD2FB1E}" dt="2023-03-08T02:16:22.220" v="86" actId="14100"/>
        <pc:sldMkLst>
          <pc:docMk/>
          <pc:sldMk cId="1756148499" sldId="260"/>
        </pc:sldMkLst>
        <pc:spChg chg="mod">
          <ac:chgData name="Colby Jacob Murphy" userId="S::cjm768@nau.edu::45d7a4c1-27c9-40f4-a00e-76bf36de80f8" providerId="AD" clId="Web-{BE086FA5-A1DF-AC28-10EB-9C68DAD2FB1E}" dt="2023-03-08T02:16:22.220" v="86" actId="14100"/>
          <ac:spMkLst>
            <pc:docMk/>
            <pc:sldMk cId="1756148499" sldId="260"/>
            <ac:spMk id="2" creationId="{F796632E-43E1-CD4D-AB14-A91AA08E1618}"/>
          </ac:spMkLst>
        </pc:spChg>
        <pc:spChg chg="mod">
          <ac:chgData name="Colby Jacob Murphy" userId="S::cjm768@nau.edu::45d7a4c1-27c9-40f4-a00e-76bf36de80f8" providerId="AD" clId="Web-{BE086FA5-A1DF-AC28-10EB-9C68DAD2FB1E}" dt="2023-03-08T02:15:18.750" v="63" actId="20577"/>
          <ac:spMkLst>
            <pc:docMk/>
            <pc:sldMk cId="1756148499" sldId="260"/>
            <ac:spMk id="3" creationId="{36ED3FA2-CA9E-3B4B-BA01-BEE4461D99C1}"/>
          </ac:spMkLst>
        </pc:spChg>
      </pc:sldChg>
      <pc:sldChg chg="addSp delSp modSp new">
        <pc:chgData name="Colby Jacob Murphy" userId="S::cjm768@nau.edu::45d7a4c1-27c9-40f4-a00e-76bf36de80f8" providerId="AD" clId="Web-{BE086FA5-A1DF-AC28-10EB-9C68DAD2FB1E}" dt="2023-03-08T02:30:11.144" v="107" actId="14100"/>
        <pc:sldMkLst>
          <pc:docMk/>
          <pc:sldMk cId="1470950597" sldId="263"/>
        </pc:sldMkLst>
        <pc:spChg chg="mod">
          <ac:chgData name="Colby Jacob Murphy" userId="S::cjm768@nau.edu::45d7a4c1-27c9-40f4-a00e-76bf36de80f8" providerId="AD" clId="Web-{BE086FA5-A1DF-AC28-10EB-9C68DAD2FB1E}" dt="2023-03-08T02:30:11.144" v="107" actId="14100"/>
          <ac:spMkLst>
            <pc:docMk/>
            <pc:sldMk cId="1470950597" sldId="263"/>
            <ac:spMk id="2" creationId="{5AE4DE7D-BDB3-693F-E727-4BE6F4C3EF40}"/>
          </ac:spMkLst>
        </pc:spChg>
        <pc:spChg chg="add del mod">
          <ac:chgData name="Colby Jacob Murphy" userId="S::cjm768@nau.edu::45d7a4c1-27c9-40f4-a00e-76bf36de80f8" providerId="AD" clId="Web-{BE086FA5-A1DF-AC28-10EB-9C68DAD2FB1E}" dt="2023-03-08T02:30:06.769" v="106" actId="20577"/>
          <ac:spMkLst>
            <pc:docMk/>
            <pc:sldMk cId="1470950597" sldId="263"/>
            <ac:spMk id="3" creationId="{02A95C5E-B081-9A1A-0F23-5E83F44FA961}"/>
          </ac:spMkLst>
        </pc:spChg>
        <pc:spChg chg="add del mod">
          <ac:chgData name="Colby Jacob Murphy" userId="S::cjm768@nau.edu::45d7a4c1-27c9-40f4-a00e-76bf36de80f8" providerId="AD" clId="Web-{BE086FA5-A1DF-AC28-10EB-9C68DAD2FB1E}" dt="2023-03-08T02:16:04.782" v="76"/>
          <ac:spMkLst>
            <pc:docMk/>
            <pc:sldMk cId="1470950597" sldId="263"/>
            <ac:spMk id="5" creationId="{43496667-AC9D-C59F-6817-48118AC26136}"/>
          </ac:spMkLst>
        </pc:spChg>
        <pc:spChg chg="add del mod">
          <ac:chgData name="Colby Jacob Murphy" userId="S::cjm768@nau.edu::45d7a4c1-27c9-40f4-a00e-76bf36de80f8" providerId="AD" clId="Web-{BE086FA5-A1DF-AC28-10EB-9C68DAD2FB1E}" dt="2023-03-08T02:16:04.016" v="75"/>
          <ac:spMkLst>
            <pc:docMk/>
            <pc:sldMk cId="1470950597" sldId="263"/>
            <ac:spMk id="6" creationId="{C2074B8A-D847-17D3-6D52-3D35CDB66787}"/>
          </ac:spMkLst>
        </pc:spChg>
      </pc:sldChg>
    </pc:docChg>
  </pc:docChgLst>
  <pc:docChgLst>
    <pc:chgData name="Colby" userId="45d7a4c1-27c9-40f4-a00e-76bf36de80f8" providerId="ADAL" clId="{564C9202-5EBF-4BDC-B3F1-EFA6C03D57EB}"/>
    <pc:docChg chg="custSel modSld">
      <pc:chgData name="Colby" userId="45d7a4c1-27c9-40f4-a00e-76bf36de80f8" providerId="ADAL" clId="{564C9202-5EBF-4BDC-B3F1-EFA6C03D57EB}" dt="2023-03-10T01:10:30.374" v="57" actId="20577"/>
      <pc:docMkLst>
        <pc:docMk/>
      </pc:docMkLst>
      <pc:sldChg chg="modSp mod">
        <pc:chgData name="Colby" userId="45d7a4c1-27c9-40f4-a00e-76bf36de80f8" providerId="ADAL" clId="{564C9202-5EBF-4BDC-B3F1-EFA6C03D57EB}" dt="2023-03-10T01:10:30.374" v="57" actId="20577"/>
        <pc:sldMkLst>
          <pc:docMk/>
          <pc:sldMk cId="1698651007" sldId="258"/>
        </pc:sldMkLst>
        <pc:spChg chg="mod">
          <ac:chgData name="Colby" userId="45d7a4c1-27c9-40f4-a00e-76bf36de80f8" providerId="ADAL" clId="{564C9202-5EBF-4BDC-B3F1-EFA6C03D57EB}" dt="2023-03-10T01:10:10.724" v="39" actId="20577"/>
          <ac:spMkLst>
            <pc:docMk/>
            <pc:sldMk cId="1698651007" sldId="258"/>
            <ac:spMk id="2" creationId="{C5EAAAD3-4A28-AF41-81E0-0CD11CFC061D}"/>
          </ac:spMkLst>
        </pc:spChg>
        <pc:spChg chg="mod">
          <ac:chgData name="Colby" userId="45d7a4c1-27c9-40f4-a00e-76bf36de80f8" providerId="ADAL" clId="{564C9202-5EBF-4BDC-B3F1-EFA6C03D57EB}" dt="2023-03-10T01:10:30.374" v="57" actId="20577"/>
          <ac:spMkLst>
            <pc:docMk/>
            <pc:sldMk cId="1698651007" sldId="258"/>
            <ac:spMk id="6" creationId="{C475B65D-9720-6823-4250-BBD92A58FC2A}"/>
          </ac:spMkLst>
        </pc:spChg>
      </pc:sldChg>
    </pc:docChg>
  </pc:docChgLst>
  <pc:docChgLst>
    <pc:chgData name="Thomas Schreiber" userId="S::ts2227@nau.edu::605aa84f-b7a2-4ecb-813c-365ab19d34df" providerId="AD" clId="Web-{79EA4F19-9E96-42F6-AA41-590333E6DAE6}"/>
    <pc:docChg chg="modSld">
      <pc:chgData name="Thomas Schreiber" userId="S::ts2227@nau.edu::605aa84f-b7a2-4ecb-813c-365ab19d34df" providerId="AD" clId="Web-{79EA4F19-9E96-42F6-AA41-590333E6DAE6}" dt="2023-03-10T00:02:02.275" v="9" actId="1076"/>
      <pc:docMkLst>
        <pc:docMk/>
      </pc:docMkLst>
      <pc:sldChg chg="modSp">
        <pc:chgData name="Thomas Schreiber" userId="S::ts2227@nau.edu::605aa84f-b7a2-4ecb-813c-365ab19d34df" providerId="AD" clId="Web-{79EA4F19-9E96-42F6-AA41-590333E6DAE6}" dt="2023-03-09T23:54:21.136" v="0" actId="1076"/>
        <pc:sldMkLst>
          <pc:docMk/>
          <pc:sldMk cId="1021631599" sldId="257"/>
        </pc:sldMkLst>
        <pc:picChg chg="mod">
          <ac:chgData name="Thomas Schreiber" userId="S::ts2227@nau.edu::605aa84f-b7a2-4ecb-813c-365ab19d34df" providerId="AD" clId="Web-{79EA4F19-9E96-42F6-AA41-590333E6DAE6}" dt="2023-03-09T23:54:21.136" v="0" actId="1076"/>
          <ac:picMkLst>
            <pc:docMk/>
            <pc:sldMk cId="1021631599" sldId="257"/>
            <ac:picMk id="5" creationId="{CB63195C-BB88-180E-6178-7D75689728CD}"/>
          </ac:picMkLst>
        </pc:picChg>
      </pc:sldChg>
      <pc:sldChg chg="modSp">
        <pc:chgData name="Thomas Schreiber" userId="S::ts2227@nau.edu::605aa84f-b7a2-4ecb-813c-365ab19d34df" providerId="AD" clId="Web-{79EA4F19-9E96-42F6-AA41-590333E6DAE6}" dt="2023-03-10T00:02:02.275" v="9" actId="1076"/>
        <pc:sldMkLst>
          <pc:docMk/>
          <pc:sldMk cId="1539421599" sldId="271"/>
        </pc:sldMkLst>
        <pc:spChg chg="mod">
          <ac:chgData name="Thomas Schreiber" userId="S::ts2227@nau.edu::605aa84f-b7a2-4ecb-813c-365ab19d34df" providerId="AD" clId="Web-{79EA4F19-9E96-42F6-AA41-590333E6DAE6}" dt="2023-03-09T23:57:27.220" v="6" actId="1076"/>
          <ac:spMkLst>
            <pc:docMk/>
            <pc:sldMk cId="1539421599" sldId="271"/>
            <ac:spMk id="8" creationId="{26CDD33B-FB9A-2EE0-C3A0-C41A62CD7B31}"/>
          </ac:spMkLst>
        </pc:spChg>
        <pc:spChg chg="mod">
          <ac:chgData name="Thomas Schreiber" userId="S::ts2227@nau.edu::605aa84f-b7a2-4ecb-813c-365ab19d34df" providerId="AD" clId="Web-{79EA4F19-9E96-42F6-AA41-590333E6DAE6}" dt="2023-03-09T23:57:34.205" v="7" actId="1076"/>
          <ac:spMkLst>
            <pc:docMk/>
            <pc:sldMk cId="1539421599" sldId="271"/>
            <ac:spMk id="12" creationId="{56CEEE04-CAFC-0B53-1EDA-5139D130AE27}"/>
          </ac:spMkLst>
        </pc:spChg>
        <pc:picChg chg="mod">
          <ac:chgData name="Thomas Schreiber" userId="S::ts2227@nau.edu::605aa84f-b7a2-4ecb-813c-365ab19d34df" providerId="AD" clId="Web-{79EA4F19-9E96-42F6-AA41-590333E6DAE6}" dt="2023-03-10T00:02:02.275" v="9" actId="1076"/>
          <ac:picMkLst>
            <pc:docMk/>
            <pc:sldMk cId="1539421599" sldId="271"/>
            <ac:picMk id="15" creationId="{E48316C1-32D1-B790-96D4-B50274C7D79C}"/>
          </ac:picMkLst>
        </pc:picChg>
      </pc:sldChg>
    </pc:docChg>
  </pc:docChgLst>
  <pc:docChgLst>
    <pc:chgData name="Colby Jacob Murphy" userId="S::cjm768@nau.edu::45d7a4c1-27c9-40f4-a00e-76bf36de80f8" providerId="AD" clId="Web-{FF309A24-BB17-4609-A8D3-4BDA133DFBDE}"/>
    <pc:docChg chg="modSld">
      <pc:chgData name="Colby Jacob Murphy" userId="S::cjm768@nau.edu::45d7a4c1-27c9-40f4-a00e-76bf36de80f8" providerId="AD" clId="Web-{FF309A24-BB17-4609-A8D3-4BDA133DFBDE}" dt="2023-03-05T21:05:52.446" v="184" actId="14100"/>
      <pc:docMkLst>
        <pc:docMk/>
      </pc:docMkLst>
      <pc:sldChg chg="addSp modSp">
        <pc:chgData name="Colby Jacob Murphy" userId="S::cjm768@nau.edu::45d7a4c1-27c9-40f4-a00e-76bf36de80f8" providerId="AD" clId="Web-{FF309A24-BB17-4609-A8D3-4BDA133DFBDE}" dt="2023-03-05T21:05:52.446" v="184" actId="14100"/>
        <pc:sldMkLst>
          <pc:docMk/>
          <pc:sldMk cId="4178544274" sldId="262"/>
        </pc:sldMkLst>
        <pc:spChg chg="mod">
          <ac:chgData name="Colby Jacob Murphy" userId="S::cjm768@nau.edu::45d7a4c1-27c9-40f4-a00e-76bf36de80f8" providerId="AD" clId="Web-{FF309A24-BB17-4609-A8D3-4BDA133DFBDE}" dt="2023-03-05T21:05:52.446" v="184" actId="14100"/>
          <ac:spMkLst>
            <pc:docMk/>
            <pc:sldMk cId="4178544274" sldId="262"/>
            <ac:spMk id="2" creationId="{9A4A5AC6-035E-ED99-6F6F-556D09585B7B}"/>
          </ac:spMkLst>
        </pc:spChg>
        <pc:spChg chg="mod">
          <ac:chgData name="Colby Jacob Murphy" userId="S::cjm768@nau.edu::45d7a4c1-27c9-40f4-a00e-76bf36de80f8" providerId="AD" clId="Web-{FF309A24-BB17-4609-A8D3-4BDA133DFBDE}" dt="2023-03-05T21:00:25.481" v="24" actId="20577"/>
          <ac:spMkLst>
            <pc:docMk/>
            <pc:sldMk cId="4178544274" sldId="262"/>
            <ac:spMk id="3" creationId="{DEDD9DE4-A838-F371-B749-41E79DC8C5C4}"/>
          </ac:spMkLst>
        </pc:spChg>
        <pc:picChg chg="add mod">
          <ac:chgData name="Colby Jacob Murphy" userId="S::cjm768@nau.edu::45d7a4c1-27c9-40f4-a00e-76bf36de80f8" providerId="AD" clId="Web-{FF309A24-BB17-4609-A8D3-4BDA133DFBDE}" dt="2023-03-05T21:05:25.476" v="180" actId="1076"/>
          <ac:picMkLst>
            <pc:docMk/>
            <pc:sldMk cId="4178544274" sldId="262"/>
            <ac:picMk id="4" creationId="{645FBB1F-D992-486E-A277-B6F1FCD71171}"/>
          </ac:picMkLst>
        </pc:picChg>
      </pc:sldChg>
    </pc:docChg>
  </pc:docChgLst>
  <pc:docChgLst>
    <pc:chgData name="Damien Arthur Brothers" userId="S::dab534@iris.nau.edu::743c42d3-15f5-4ba6-a79c-46f1509f5a1d" providerId="AD" clId="Web-{4B41B13A-3581-4370-ABFD-F422746FE14D}"/>
    <pc:docChg chg="modSld">
      <pc:chgData name="Damien Arthur Brothers" userId="S::dab534@iris.nau.edu::743c42d3-15f5-4ba6-a79c-46f1509f5a1d" providerId="AD" clId="Web-{4B41B13A-3581-4370-ABFD-F422746FE14D}" dt="2023-03-09T21:07:59.814" v="72" actId="20577"/>
      <pc:docMkLst>
        <pc:docMk/>
      </pc:docMkLst>
      <pc:sldChg chg="addSp delSp modSp">
        <pc:chgData name="Damien Arthur Brothers" userId="S::dab534@iris.nau.edu::743c42d3-15f5-4ba6-a79c-46f1509f5a1d" providerId="AD" clId="Web-{4B41B13A-3581-4370-ABFD-F422746FE14D}" dt="2023-03-09T21:07:59.814" v="72" actId="20577"/>
        <pc:sldMkLst>
          <pc:docMk/>
          <pc:sldMk cId="4178544274" sldId="262"/>
        </pc:sldMkLst>
        <pc:spChg chg="mod">
          <ac:chgData name="Damien Arthur Brothers" userId="S::dab534@iris.nau.edu::743c42d3-15f5-4ba6-a79c-46f1509f5a1d" providerId="AD" clId="Web-{4B41B13A-3581-4370-ABFD-F422746FE14D}" dt="2023-03-09T21:07:59.814" v="72" actId="20577"/>
          <ac:spMkLst>
            <pc:docMk/>
            <pc:sldMk cId="4178544274" sldId="262"/>
            <ac:spMk id="2" creationId="{9A4A5AC6-035E-ED99-6F6F-556D09585B7B}"/>
          </ac:spMkLst>
        </pc:spChg>
        <pc:picChg chg="del mod">
          <ac:chgData name="Damien Arthur Brothers" userId="S::dab534@iris.nau.edu::743c42d3-15f5-4ba6-a79c-46f1509f5a1d" providerId="AD" clId="Web-{4B41B13A-3581-4370-ABFD-F422746FE14D}" dt="2023-03-09T20:47:05.920" v="50"/>
          <ac:picMkLst>
            <pc:docMk/>
            <pc:sldMk cId="4178544274" sldId="262"/>
            <ac:picMk id="4" creationId="{645FBB1F-D992-486E-A277-B6F1FCD71171}"/>
          </ac:picMkLst>
        </pc:picChg>
        <pc:picChg chg="add mod">
          <ac:chgData name="Damien Arthur Brothers" userId="S::dab534@iris.nau.edu::743c42d3-15f5-4ba6-a79c-46f1509f5a1d" providerId="AD" clId="Web-{4B41B13A-3581-4370-ABFD-F422746FE14D}" dt="2023-03-09T21:07:13.170" v="61" actId="1076"/>
          <ac:picMkLst>
            <pc:docMk/>
            <pc:sldMk cId="4178544274" sldId="262"/>
            <ac:picMk id="5" creationId="{C7456D2B-EE54-587C-2F64-3C911BC6887D}"/>
          </ac:picMkLst>
        </pc:picChg>
      </pc:sldChg>
    </pc:docChg>
  </pc:docChgLst>
  <pc:docChgLst>
    <pc:chgData name="Damien Arthur Brothers" userId="S::dab534@iris.nau.edu::743c42d3-15f5-4ba6-a79c-46f1509f5a1d" providerId="AD" clId="Web-{4B5E25AB-0794-4B0B-93A3-F31DAF469C9A}"/>
    <pc:docChg chg="modSld">
      <pc:chgData name="Damien Arthur Brothers" userId="S::dab534@iris.nau.edu::743c42d3-15f5-4ba6-a79c-46f1509f5a1d" providerId="AD" clId="Web-{4B5E25AB-0794-4B0B-93A3-F31DAF469C9A}" dt="2023-03-09T21:51:19.723" v="12" actId="1076"/>
      <pc:docMkLst>
        <pc:docMk/>
      </pc:docMkLst>
      <pc:sldChg chg="modSp">
        <pc:chgData name="Damien Arthur Brothers" userId="S::dab534@iris.nau.edu::743c42d3-15f5-4ba6-a79c-46f1509f5a1d" providerId="AD" clId="Web-{4B5E25AB-0794-4B0B-93A3-F31DAF469C9A}" dt="2023-03-09T21:51:19.723" v="12" actId="1076"/>
        <pc:sldMkLst>
          <pc:docMk/>
          <pc:sldMk cId="4178544274" sldId="262"/>
        </pc:sldMkLst>
        <pc:spChg chg="mod">
          <ac:chgData name="Damien Arthur Brothers" userId="S::dab534@iris.nau.edu::743c42d3-15f5-4ba6-a79c-46f1509f5a1d" providerId="AD" clId="Web-{4B5E25AB-0794-4B0B-93A3-F31DAF469C9A}" dt="2023-03-09T21:51:19.723" v="12" actId="1076"/>
          <ac:spMkLst>
            <pc:docMk/>
            <pc:sldMk cId="4178544274" sldId="262"/>
            <ac:spMk id="6" creationId="{6DD55570-8A58-E844-ACD5-A5580BD0329B}"/>
          </ac:spMkLst>
        </pc:spChg>
      </pc:sldChg>
    </pc:docChg>
  </pc:docChgLst>
  <pc:docChgLst>
    <pc:chgData name="Dante Anthony Faria" userId="95c998d4-99fc-4bdf-a74c-37e9daa813e6" providerId="ADAL" clId="{22A30BA9-99C9-AE43-8619-DCFBF645786C}"/>
    <pc:docChg chg="undo custSel mod addSld delSld modSld sldOrd">
      <pc:chgData name="Dante Anthony Faria" userId="95c998d4-99fc-4bdf-a74c-37e9daa813e6" providerId="ADAL" clId="{22A30BA9-99C9-AE43-8619-DCFBF645786C}" dt="2023-03-09T23:45:36.069" v="2363" actId="20577"/>
      <pc:docMkLst>
        <pc:docMk/>
      </pc:docMkLst>
      <pc:sldChg chg="modSp mod">
        <pc:chgData name="Dante Anthony Faria" userId="95c998d4-99fc-4bdf-a74c-37e9daa813e6" providerId="ADAL" clId="{22A30BA9-99C9-AE43-8619-DCFBF645786C}" dt="2023-03-05T20:10:26.647" v="146" actId="20577"/>
        <pc:sldMkLst>
          <pc:docMk/>
          <pc:sldMk cId="294407833" sldId="256"/>
        </pc:sldMkLst>
        <pc:spChg chg="mod">
          <ac:chgData name="Dante Anthony Faria" userId="95c998d4-99fc-4bdf-a74c-37e9daa813e6" providerId="ADAL" clId="{22A30BA9-99C9-AE43-8619-DCFBF645786C}" dt="2023-03-05T20:09:24.003" v="31" actId="20577"/>
          <ac:spMkLst>
            <pc:docMk/>
            <pc:sldMk cId="294407833" sldId="256"/>
            <ac:spMk id="2" creationId="{C180F69B-83FB-A944-A62A-2EF137895557}"/>
          </ac:spMkLst>
        </pc:spChg>
        <pc:spChg chg="mod">
          <ac:chgData name="Dante Anthony Faria" userId="95c998d4-99fc-4bdf-a74c-37e9daa813e6" providerId="ADAL" clId="{22A30BA9-99C9-AE43-8619-DCFBF645786C}" dt="2023-03-05T20:10:26.647" v="146" actId="20577"/>
          <ac:spMkLst>
            <pc:docMk/>
            <pc:sldMk cId="294407833" sldId="256"/>
            <ac:spMk id="3" creationId="{18DD4BA9-D7FE-AE48-92F2-968C89389A5F}"/>
          </ac:spMkLst>
        </pc:spChg>
      </pc:sldChg>
      <pc:sldChg chg="addSp modSp new mod">
        <pc:chgData name="Dante Anthony Faria" userId="95c998d4-99fc-4bdf-a74c-37e9daa813e6" providerId="ADAL" clId="{22A30BA9-99C9-AE43-8619-DCFBF645786C}" dt="2023-03-09T21:13:50.381" v="525"/>
        <pc:sldMkLst>
          <pc:docMk/>
          <pc:sldMk cId="1021631599" sldId="257"/>
        </pc:sldMkLst>
        <pc:spChg chg="mod">
          <ac:chgData name="Dante Anthony Faria" userId="95c998d4-99fc-4bdf-a74c-37e9daa813e6" providerId="ADAL" clId="{22A30BA9-99C9-AE43-8619-DCFBF645786C}" dt="2023-03-05T20:11:27.322" v="165" actId="20577"/>
          <ac:spMkLst>
            <pc:docMk/>
            <pc:sldMk cId="1021631599" sldId="257"/>
            <ac:spMk id="3" creationId="{41B65E54-AE84-BD42-9B13-64B1864E40BA}"/>
          </ac:spMkLst>
        </pc:spChg>
        <pc:spChg chg="add mod">
          <ac:chgData name="Dante Anthony Faria" userId="95c998d4-99fc-4bdf-a74c-37e9daa813e6" providerId="ADAL" clId="{22A30BA9-99C9-AE43-8619-DCFBF645786C}" dt="2023-03-09T21:13:50.381" v="525"/>
          <ac:spMkLst>
            <pc:docMk/>
            <pc:sldMk cId="1021631599" sldId="257"/>
            <ac:spMk id="13" creationId="{05A9CCC2-9CC3-A64D-B346-85EA326D7645}"/>
          </ac:spMkLst>
        </pc:spChg>
      </pc:sldChg>
      <pc:sldChg chg="addSp modSp new mod">
        <pc:chgData name="Dante Anthony Faria" userId="95c998d4-99fc-4bdf-a74c-37e9daa813e6" providerId="ADAL" clId="{22A30BA9-99C9-AE43-8619-DCFBF645786C}" dt="2023-03-09T21:13:52.066" v="526"/>
        <pc:sldMkLst>
          <pc:docMk/>
          <pc:sldMk cId="1698651007" sldId="258"/>
        </pc:sldMkLst>
        <pc:spChg chg="mod">
          <ac:chgData name="Dante Anthony Faria" userId="95c998d4-99fc-4bdf-a74c-37e9daa813e6" providerId="ADAL" clId="{22A30BA9-99C9-AE43-8619-DCFBF645786C}" dt="2023-03-05T20:11:42.395" v="185" actId="20577"/>
          <ac:spMkLst>
            <pc:docMk/>
            <pc:sldMk cId="1698651007" sldId="258"/>
            <ac:spMk id="3" creationId="{4C7EDFC6-9960-A44D-9301-BE4F96F04E2D}"/>
          </ac:spMkLst>
        </pc:spChg>
        <pc:spChg chg="add mod">
          <ac:chgData name="Dante Anthony Faria" userId="95c998d4-99fc-4bdf-a74c-37e9daa813e6" providerId="ADAL" clId="{22A30BA9-99C9-AE43-8619-DCFBF645786C}" dt="2023-03-09T21:13:52.066" v="526"/>
          <ac:spMkLst>
            <pc:docMk/>
            <pc:sldMk cId="1698651007" sldId="258"/>
            <ac:spMk id="7" creationId="{3E705CD5-BB5C-6E44-A596-5C6558739AE0}"/>
          </ac:spMkLst>
        </pc:spChg>
      </pc:sldChg>
      <pc:sldChg chg="addSp modSp new mod">
        <pc:chgData name="Dante Anthony Faria" userId="95c998d4-99fc-4bdf-a74c-37e9daa813e6" providerId="ADAL" clId="{22A30BA9-99C9-AE43-8619-DCFBF645786C}" dt="2023-03-09T21:13:53.928" v="527"/>
        <pc:sldMkLst>
          <pc:docMk/>
          <pc:sldMk cId="3897961542" sldId="259"/>
        </pc:sldMkLst>
        <pc:spChg chg="mod">
          <ac:chgData name="Dante Anthony Faria" userId="95c998d4-99fc-4bdf-a74c-37e9daa813e6" providerId="ADAL" clId="{22A30BA9-99C9-AE43-8619-DCFBF645786C}" dt="2023-03-05T20:11:52.568" v="208" actId="20577"/>
          <ac:spMkLst>
            <pc:docMk/>
            <pc:sldMk cId="3897961542" sldId="259"/>
            <ac:spMk id="3" creationId="{FC4097AD-A549-B04C-8E68-C331B646B47E}"/>
          </ac:spMkLst>
        </pc:spChg>
        <pc:spChg chg="add mod">
          <ac:chgData name="Dante Anthony Faria" userId="95c998d4-99fc-4bdf-a74c-37e9daa813e6" providerId="ADAL" clId="{22A30BA9-99C9-AE43-8619-DCFBF645786C}" dt="2023-03-09T21:13:53.928" v="527"/>
          <ac:spMkLst>
            <pc:docMk/>
            <pc:sldMk cId="3897961542" sldId="259"/>
            <ac:spMk id="10" creationId="{B91FCCAE-D276-F54B-998C-6FDF461DAC1D}"/>
          </ac:spMkLst>
        </pc:spChg>
      </pc:sldChg>
      <pc:sldChg chg="addSp delSp modSp new mod modClrScheme modAnim chgLayout">
        <pc:chgData name="Dante Anthony Faria" userId="95c998d4-99fc-4bdf-a74c-37e9daa813e6" providerId="ADAL" clId="{22A30BA9-99C9-AE43-8619-DCFBF645786C}" dt="2023-03-09T23:37:40.717" v="2224" actId="20577"/>
        <pc:sldMkLst>
          <pc:docMk/>
          <pc:sldMk cId="1756148499" sldId="260"/>
        </pc:sldMkLst>
        <pc:spChg chg="del">
          <ac:chgData name="Dante Anthony Faria" userId="95c998d4-99fc-4bdf-a74c-37e9daa813e6" providerId="ADAL" clId="{22A30BA9-99C9-AE43-8619-DCFBF645786C}" dt="2023-03-09T21:20:50.783" v="603" actId="478"/>
          <ac:spMkLst>
            <pc:docMk/>
            <pc:sldMk cId="1756148499" sldId="260"/>
            <ac:spMk id="2" creationId="{F796632E-43E1-CD4D-AB14-A91AA08E1618}"/>
          </ac:spMkLst>
        </pc:spChg>
        <pc:spChg chg="mod">
          <ac:chgData name="Dante Anthony Faria" userId="95c998d4-99fc-4bdf-a74c-37e9daa813e6" providerId="ADAL" clId="{22A30BA9-99C9-AE43-8619-DCFBF645786C}" dt="2023-03-09T21:21:49.762" v="610" actId="26606"/>
          <ac:spMkLst>
            <pc:docMk/>
            <pc:sldMk cId="1756148499" sldId="260"/>
            <ac:spMk id="3" creationId="{36ED3FA2-CA9E-3B4B-BA01-BEE4461D99C1}"/>
          </ac:spMkLst>
        </pc:spChg>
        <pc:spChg chg="add mod">
          <ac:chgData name="Dante Anthony Faria" userId="95c998d4-99fc-4bdf-a74c-37e9daa813e6" providerId="ADAL" clId="{22A30BA9-99C9-AE43-8619-DCFBF645786C}" dt="2023-03-09T21:32:22.515" v="1466" actId="20577"/>
          <ac:spMkLst>
            <pc:docMk/>
            <pc:sldMk cId="1756148499" sldId="260"/>
            <ac:spMk id="4" creationId="{53554365-862C-284B-923E-6B833F0401D3}"/>
          </ac:spMkLst>
        </pc:spChg>
        <pc:spChg chg="add del mod">
          <ac:chgData name="Dante Anthony Faria" userId="95c998d4-99fc-4bdf-a74c-37e9daa813e6" providerId="ADAL" clId="{22A30BA9-99C9-AE43-8619-DCFBF645786C}" dt="2023-03-09T21:21:28.484" v="604"/>
          <ac:spMkLst>
            <pc:docMk/>
            <pc:sldMk cId="1756148499" sldId="260"/>
            <ac:spMk id="6" creationId="{A8286615-45AB-8342-9276-978491B00450}"/>
          </ac:spMkLst>
        </pc:spChg>
        <pc:spChg chg="add mod">
          <ac:chgData name="Dante Anthony Faria" userId="95c998d4-99fc-4bdf-a74c-37e9daa813e6" providerId="ADAL" clId="{22A30BA9-99C9-AE43-8619-DCFBF645786C}" dt="2023-03-09T23:37:40.717" v="2224" actId="20577"/>
          <ac:spMkLst>
            <pc:docMk/>
            <pc:sldMk cId="1756148499" sldId="260"/>
            <ac:spMk id="8" creationId="{70E1D771-BC42-6245-98A8-A13108DF70CB}"/>
          </ac:spMkLst>
        </pc:spChg>
        <pc:picChg chg="add mod">
          <ac:chgData name="Dante Anthony Faria" userId="95c998d4-99fc-4bdf-a74c-37e9daa813e6" providerId="ADAL" clId="{22A30BA9-99C9-AE43-8619-DCFBF645786C}" dt="2023-03-09T21:22:01.241" v="612" actId="14100"/>
          <ac:picMkLst>
            <pc:docMk/>
            <pc:sldMk cId="1756148499" sldId="260"/>
            <ac:picMk id="7" creationId="{6FD17557-FB06-6942-BC5D-255822BBE812}"/>
          </ac:picMkLst>
        </pc:picChg>
      </pc:sldChg>
      <pc:sldChg chg="addSp modSp new mod modClrScheme chgLayout">
        <pc:chgData name="Dante Anthony Faria" userId="95c998d4-99fc-4bdf-a74c-37e9daa813e6" providerId="ADAL" clId="{22A30BA9-99C9-AE43-8619-DCFBF645786C}" dt="2023-03-09T23:37:48.644" v="2228" actId="20577"/>
        <pc:sldMkLst>
          <pc:docMk/>
          <pc:sldMk cId="26224542" sldId="261"/>
        </pc:sldMkLst>
        <pc:spChg chg="mod ord">
          <ac:chgData name="Dante Anthony Faria" userId="95c998d4-99fc-4bdf-a74c-37e9daa813e6" providerId="ADAL" clId="{22A30BA9-99C9-AE43-8619-DCFBF645786C}" dt="2023-03-09T21:37:07.481" v="1488" actId="20577"/>
          <ac:spMkLst>
            <pc:docMk/>
            <pc:sldMk cId="26224542" sldId="261"/>
            <ac:spMk id="2" creationId="{0F69D881-54C6-174B-9E36-F31AD3A8B05F}"/>
          </ac:spMkLst>
        </pc:spChg>
        <pc:spChg chg="mod">
          <ac:chgData name="Dante Anthony Faria" userId="95c998d4-99fc-4bdf-a74c-37e9daa813e6" providerId="ADAL" clId="{22A30BA9-99C9-AE43-8619-DCFBF645786C}" dt="2023-03-09T21:07:06.322" v="255" actId="26606"/>
          <ac:spMkLst>
            <pc:docMk/>
            <pc:sldMk cId="26224542" sldId="261"/>
            <ac:spMk id="3" creationId="{23219F4A-EF47-0948-81AE-C6FD462A1ABB}"/>
          </ac:spMkLst>
        </pc:spChg>
        <pc:spChg chg="add mod">
          <ac:chgData name="Dante Anthony Faria" userId="95c998d4-99fc-4bdf-a74c-37e9daa813e6" providerId="ADAL" clId="{22A30BA9-99C9-AE43-8619-DCFBF645786C}" dt="2023-03-09T23:37:48.644" v="2228" actId="20577"/>
          <ac:spMkLst>
            <pc:docMk/>
            <pc:sldMk cId="26224542" sldId="261"/>
            <ac:spMk id="6" creationId="{CC6EC5C1-2574-4941-9E23-5157AFBF98A7}"/>
          </ac:spMkLst>
        </pc:spChg>
        <pc:picChg chg="add mod">
          <ac:chgData name="Dante Anthony Faria" userId="95c998d4-99fc-4bdf-a74c-37e9daa813e6" providerId="ADAL" clId="{22A30BA9-99C9-AE43-8619-DCFBF645786C}" dt="2023-03-09T21:07:22.550" v="259" actId="14100"/>
          <ac:picMkLst>
            <pc:docMk/>
            <pc:sldMk cId="26224542" sldId="261"/>
            <ac:picMk id="5" creationId="{359127C4-BD6B-9746-B19E-AA306BA0D1A1}"/>
          </ac:picMkLst>
        </pc:picChg>
      </pc:sldChg>
      <pc:sldChg chg="addSp modSp mod">
        <pc:chgData name="Dante Anthony Faria" userId="95c998d4-99fc-4bdf-a74c-37e9daa813e6" providerId="ADAL" clId="{22A30BA9-99C9-AE43-8619-DCFBF645786C}" dt="2023-03-09T21:13:43.307" v="524" actId="1076"/>
        <pc:sldMkLst>
          <pc:docMk/>
          <pc:sldMk cId="4178544274" sldId="262"/>
        </pc:sldMkLst>
        <pc:spChg chg="add mod">
          <ac:chgData name="Dante Anthony Faria" userId="95c998d4-99fc-4bdf-a74c-37e9daa813e6" providerId="ADAL" clId="{22A30BA9-99C9-AE43-8619-DCFBF645786C}" dt="2023-03-09T21:13:43.307" v="524" actId="1076"/>
          <ac:spMkLst>
            <pc:docMk/>
            <pc:sldMk cId="4178544274" sldId="262"/>
            <ac:spMk id="6" creationId="{6DD55570-8A58-E844-ACD5-A5580BD0329B}"/>
          </ac:spMkLst>
        </pc:spChg>
      </pc:sldChg>
      <pc:sldChg chg="addSp delSp modSp mod modClrScheme modAnim chgLayout">
        <pc:chgData name="Dante Anthony Faria" userId="95c998d4-99fc-4bdf-a74c-37e9daa813e6" providerId="ADAL" clId="{22A30BA9-99C9-AE43-8619-DCFBF645786C}" dt="2023-03-09T23:45:36.069" v="2363" actId="20577"/>
        <pc:sldMkLst>
          <pc:docMk/>
          <pc:sldMk cId="1470950597" sldId="263"/>
        </pc:sldMkLst>
        <pc:spChg chg="del">
          <ac:chgData name="Dante Anthony Faria" userId="95c998d4-99fc-4bdf-a74c-37e9daa813e6" providerId="ADAL" clId="{22A30BA9-99C9-AE43-8619-DCFBF645786C}" dt="2023-03-09T21:22:14.647" v="613"/>
          <ac:spMkLst>
            <pc:docMk/>
            <pc:sldMk cId="1470950597" sldId="263"/>
            <ac:spMk id="2" creationId="{5AE4DE7D-BDB3-693F-E727-4BE6F4C3EF40}"/>
          </ac:spMkLst>
        </pc:spChg>
        <pc:spChg chg="mod">
          <ac:chgData name="Dante Anthony Faria" userId="95c998d4-99fc-4bdf-a74c-37e9daa813e6" providerId="ADAL" clId="{22A30BA9-99C9-AE43-8619-DCFBF645786C}" dt="2023-03-09T21:22:33.812" v="614" actId="26606"/>
          <ac:spMkLst>
            <pc:docMk/>
            <pc:sldMk cId="1470950597" sldId="263"/>
            <ac:spMk id="3" creationId="{02A95C5E-B081-9A1A-0F23-5E83F44FA961}"/>
          </ac:spMkLst>
        </pc:spChg>
        <pc:spChg chg="add mod">
          <ac:chgData name="Dante Anthony Faria" userId="95c998d4-99fc-4bdf-a74c-37e9daa813e6" providerId="ADAL" clId="{22A30BA9-99C9-AE43-8619-DCFBF645786C}" dt="2023-03-09T23:45:36.069" v="2363" actId="20577"/>
          <ac:spMkLst>
            <pc:docMk/>
            <pc:sldMk cId="1470950597" sldId="263"/>
            <ac:spMk id="4" creationId="{74439101-C9BF-3B4C-BEDE-26D6903ECA20}"/>
          </ac:spMkLst>
        </pc:spChg>
        <pc:spChg chg="add del mod">
          <ac:chgData name="Dante Anthony Faria" userId="95c998d4-99fc-4bdf-a74c-37e9daa813e6" providerId="ADAL" clId="{22A30BA9-99C9-AE43-8619-DCFBF645786C}" dt="2023-03-09T21:29:30.047" v="1351" actId="478"/>
          <ac:spMkLst>
            <pc:docMk/>
            <pc:sldMk cId="1470950597" sldId="263"/>
            <ac:spMk id="6" creationId="{76348444-C039-0349-AFB0-BA64F3DA7B65}"/>
          </ac:spMkLst>
        </pc:spChg>
        <pc:spChg chg="add mod">
          <ac:chgData name="Dante Anthony Faria" userId="95c998d4-99fc-4bdf-a74c-37e9daa813e6" providerId="ADAL" clId="{22A30BA9-99C9-AE43-8619-DCFBF645786C}" dt="2023-03-09T23:37:44.481" v="2226" actId="20577"/>
          <ac:spMkLst>
            <pc:docMk/>
            <pc:sldMk cId="1470950597" sldId="263"/>
            <ac:spMk id="7" creationId="{3EFF1A9E-DB9B-FE49-ABBF-6A78B9FE9954}"/>
          </ac:spMkLst>
        </pc:spChg>
        <pc:picChg chg="add mod ord">
          <ac:chgData name="Dante Anthony Faria" userId="95c998d4-99fc-4bdf-a74c-37e9daa813e6" providerId="ADAL" clId="{22A30BA9-99C9-AE43-8619-DCFBF645786C}" dt="2023-03-09T21:22:33.812" v="614" actId="26606"/>
          <ac:picMkLst>
            <pc:docMk/>
            <pc:sldMk cId="1470950597" sldId="263"/>
            <ac:picMk id="5" creationId="{54713958-F478-FE45-8E61-0CF6683BA3BB}"/>
          </ac:picMkLst>
        </pc:picChg>
      </pc:sldChg>
      <pc:sldChg chg="addSp delSp modSp new mod">
        <pc:chgData name="Dante Anthony Faria" userId="95c998d4-99fc-4bdf-a74c-37e9daa813e6" providerId="ADAL" clId="{22A30BA9-99C9-AE43-8619-DCFBF645786C}" dt="2023-03-09T23:37:52.946" v="2230" actId="20577"/>
        <pc:sldMkLst>
          <pc:docMk/>
          <pc:sldMk cId="2855289690" sldId="264"/>
        </pc:sldMkLst>
        <pc:spChg chg="del">
          <ac:chgData name="Dante Anthony Faria" userId="95c998d4-99fc-4bdf-a74c-37e9daa813e6" providerId="ADAL" clId="{22A30BA9-99C9-AE43-8619-DCFBF645786C}" dt="2023-03-09T21:10:05.280" v="468" actId="931"/>
          <ac:spMkLst>
            <pc:docMk/>
            <pc:sldMk cId="2855289690" sldId="264"/>
            <ac:spMk id="2" creationId="{2BEC70B9-6F9E-ED41-9DC8-43697F84C9A1}"/>
          </ac:spMkLst>
        </pc:spChg>
        <pc:spChg chg="mod">
          <ac:chgData name="Dante Anthony Faria" userId="95c998d4-99fc-4bdf-a74c-37e9daa813e6" providerId="ADAL" clId="{22A30BA9-99C9-AE43-8619-DCFBF645786C}" dt="2023-03-09T21:12:26.311" v="501" actId="26606"/>
          <ac:spMkLst>
            <pc:docMk/>
            <pc:sldMk cId="2855289690" sldId="264"/>
            <ac:spMk id="3" creationId="{76C8FBC6-670F-2344-BEC5-69772118AC69}"/>
          </ac:spMkLst>
        </pc:spChg>
        <pc:spChg chg="add del mod">
          <ac:chgData name="Dante Anthony Faria" userId="95c998d4-99fc-4bdf-a74c-37e9daa813e6" providerId="ADAL" clId="{22A30BA9-99C9-AE43-8619-DCFBF645786C}" dt="2023-03-09T21:11:47.889" v="492"/>
          <ac:spMkLst>
            <pc:docMk/>
            <pc:sldMk cId="2855289690" sldId="264"/>
            <ac:spMk id="10" creationId="{AACE9BEB-ECC0-0F40-985E-5469A7481E9C}"/>
          </ac:spMkLst>
        </pc:spChg>
        <pc:spChg chg="add del mod">
          <ac:chgData name="Dante Anthony Faria" userId="95c998d4-99fc-4bdf-a74c-37e9daa813e6" providerId="ADAL" clId="{22A30BA9-99C9-AE43-8619-DCFBF645786C}" dt="2023-03-09T21:14:33.522" v="546" actId="478"/>
          <ac:spMkLst>
            <pc:docMk/>
            <pc:sldMk cId="2855289690" sldId="264"/>
            <ac:spMk id="11" creationId="{6B3EE13C-80D8-3241-AE3A-70948BD6B78B}"/>
          </ac:spMkLst>
        </pc:spChg>
        <pc:spChg chg="add mod">
          <ac:chgData name="Dante Anthony Faria" userId="95c998d4-99fc-4bdf-a74c-37e9daa813e6" providerId="ADAL" clId="{22A30BA9-99C9-AE43-8619-DCFBF645786C}" dt="2023-03-09T23:37:52.946" v="2230" actId="20577"/>
          <ac:spMkLst>
            <pc:docMk/>
            <pc:sldMk cId="2855289690" sldId="264"/>
            <ac:spMk id="12" creationId="{A56031FC-969F-7A42-A524-542CC58CE27F}"/>
          </ac:spMkLst>
        </pc:spChg>
        <pc:spChg chg="add del mod">
          <ac:chgData name="Dante Anthony Faria" userId="95c998d4-99fc-4bdf-a74c-37e9daa813e6" providerId="ADAL" clId="{22A30BA9-99C9-AE43-8619-DCFBF645786C}" dt="2023-03-09T21:34:52.774" v="1469" actId="931"/>
          <ac:spMkLst>
            <pc:docMk/>
            <pc:sldMk cId="2855289690" sldId="264"/>
            <ac:spMk id="14" creationId="{753B1B5C-AFFE-784F-B9FD-A6DC071EF5C4}"/>
          </ac:spMkLst>
        </pc:spChg>
        <pc:picChg chg="add del mod">
          <ac:chgData name="Dante Anthony Faria" userId="95c998d4-99fc-4bdf-a74c-37e9daa813e6" providerId="ADAL" clId="{22A30BA9-99C9-AE43-8619-DCFBF645786C}" dt="2023-03-09T21:34:18.851" v="1468" actId="478"/>
          <ac:picMkLst>
            <pc:docMk/>
            <pc:sldMk cId="2855289690" sldId="264"/>
            <ac:picMk id="5" creationId="{C48491DE-8A73-5245-85B8-0F66650EB102}"/>
          </ac:picMkLst>
        </pc:picChg>
        <pc:picChg chg="add del mod">
          <ac:chgData name="Dante Anthony Faria" userId="95c998d4-99fc-4bdf-a74c-37e9daa813e6" providerId="ADAL" clId="{22A30BA9-99C9-AE43-8619-DCFBF645786C}" dt="2023-03-09T21:11:59.164" v="494" actId="21"/>
          <ac:picMkLst>
            <pc:docMk/>
            <pc:sldMk cId="2855289690" sldId="264"/>
            <ac:picMk id="7" creationId="{E049FB54-BF90-9841-8320-4FB6C8A0FCF6}"/>
          </ac:picMkLst>
        </pc:picChg>
        <pc:picChg chg="add del mod">
          <ac:chgData name="Dante Anthony Faria" userId="95c998d4-99fc-4bdf-a74c-37e9daa813e6" providerId="ADAL" clId="{22A30BA9-99C9-AE43-8619-DCFBF645786C}" dt="2023-03-09T21:12:07.255" v="496" actId="21"/>
          <ac:picMkLst>
            <pc:docMk/>
            <pc:sldMk cId="2855289690" sldId="264"/>
            <ac:picMk id="9" creationId="{66BD5ADC-BDE6-C642-B123-93E0B70FB9F0}"/>
          </ac:picMkLst>
        </pc:picChg>
        <pc:picChg chg="add mod">
          <ac:chgData name="Dante Anthony Faria" userId="95c998d4-99fc-4bdf-a74c-37e9daa813e6" providerId="ADAL" clId="{22A30BA9-99C9-AE43-8619-DCFBF645786C}" dt="2023-03-09T21:35:23.711" v="1478" actId="14100"/>
          <ac:picMkLst>
            <pc:docMk/>
            <pc:sldMk cId="2855289690" sldId="264"/>
            <ac:picMk id="16" creationId="{3544F046-AEB8-F942-9633-D3864C9D1C73}"/>
          </ac:picMkLst>
        </pc:picChg>
      </pc:sldChg>
      <pc:sldChg chg="addSp delSp modSp new mod modClrScheme chgLayout">
        <pc:chgData name="Dante Anthony Faria" userId="95c998d4-99fc-4bdf-a74c-37e9daa813e6" providerId="ADAL" clId="{22A30BA9-99C9-AE43-8619-DCFBF645786C}" dt="2023-03-09T21:09:45.460" v="449" actId="207"/>
        <pc:sldMkLst>
          <pc:docMk/>
          <pc:sldMk cId="332866502" sldId="265"/>
        </pc:sldMkLst>
        <pc:spChg chg="del">
          <ac:chgData name="Dante Anthony Faria" userId="95c998d4-99fc-4bdf-a74c-37e9daa813e6" providerId="ADAL" clId="{22A30BA9-99C9-AE43-8619-DCFBF645786C}" dt="2023-03-09T21:09:23.439" v="444" actId="931"/>
          <ac:spMkLst>
            <pc:docMk/>
            <pc:sldMk cId="332866502" sldId="265"/>
            <ac:spMk id="2" creationId="{4C79E100-22D4-5348-BF38-C8AD94EA89CE}"/>
          </ac:spMkLst>
        </pc:spChg>
        <pc:spChg chg="mod">
          <ac:chgData name="Dante Anthony Faria" userId="95c998d4-99fc-4bdf-a74c-37e9daa813e6" providerId="ADAL" clId="{22A30BA9-99C9-AE43-8619-DCFBF645786C}" dt="2023-03-09T21:09:45.460" v="449" actId="207"/>
          <ac:spMkLst>
            <pc:docMk/>
            <pc:sldMk cId="332866502" sldId="265"/>
            <ac:spMk id="3" creationId="{E8E479A0-34CD-344F-A9BB-C1AD501F8969}"/>
          </ac:spMkLst>
        </pc:spChg>
        <pc:spChg chg="add del mod">
          <ac:chgData name="Dante Anthony Faria" userId="95c998d4-99fc-4bdf-a74c-37e9daa813e6" providerId="ADAL" clId="{22A30BA9-99C9-AE43-8619-DCFBF645786C}" dt="2023-03-09T21:09:36.562" v="447" actId="26606"/>
          <ac:spMkLst>
            <pc:docMk/>
            <pc:sldMk cId="332866502" sldId="265"/>
            <ac:spMk id="10" creationId="{987E2A46-E7FD-FC1A-E6A3-102F186BA646}"/>
          </ac:spMkLst>
        </pc:spChg>
        <pc:picChg chg="add mod ord">
          <ac:chgData name="Dante Anthony Faria" userId="95c998d4-99fc-4bdf-a74c-37e9daa813e6" providerId="ADAL" clId="{22A30BA9-99C9-AE43-8619-DCFBF645786C}" dt="2023-03-09T21:09:36.571" v="448" actId="26606"/>
          <ac:picMkLst>
            <pc:docMk/>
            <pc:sldMk cId="332866502" sldId="265"/>
            <ac:picMk id="5" creationId="{92282534-5BF4-174F-88E0-E3E60CCCA1DA}"/>
          </ac:picMkLst>
        </pc:picChg>
      </pc:sldChg>
      <pc:sldChg chg="addSp delSp modSp new mod">
        <pc:chgData name="Dante Anthony Faria" userId="95c998d4-99fc-4bdf-a74c-37e9daa813e6" providerId="ADAL" clId="{22A30BA9-99C9-AE43-8619-DCFBF645786C}" dt="2023-03-09T23:37:56.896" v="2232" actId="20577"/>
        <pc:sldMkLst>
          <pc:docMk/>
          <pc:sldMk cId="240580113" sldId="266"/>
        </pc:sldMkLst>
        <pc:spChg chg="del">
          <ac:chgData name="Dante Anthony Faria" userId="95c998d4-99fc-4bdf-a74c-37e9daa813e6" providerId="ADAL" clId="{22A30BA9-99C9-AE43-8619-DCFBF645786C}" dt="2023-03-09T21:12:02.309" v="495"/>
          <ac:spMkLst>
            <pc:docMk/>
            <pc:sldMk cId="240580113" sldId="266"/>
            <ac:spMk id="2" creationId="{CCFE05E9-4D18-8242-873D-8CD225823FC7}"/>
          </ac:spMkLst>
        </pc:spChg>
        <pc:spChg chg="del">
          <ac:chgData name="Dante Anthony Faria" userId="95c998d4-99fc-4bdf-a74c-37e9daa813e6" providerId="ADAL" clId="{22A30BA9-99C9-AE43-8619-DCFBF645786C}" dt="2023-03-09T21:12:21.391" v="500" actId="26606"/>
          <ac:spMkLst>
            <pc:docMk/>
            <pc:sldMk cId="240580113" sldId="266"/>
            <ac:spMk id="3" creationId="{14B37DA1-0AE1-3B41-BC22-04E78D86230B}"/>
          </ac:spMkLst>
        </pc:spChg>
        <pc:spChg chg="add del mod">
          <ac:chgData name="Dante Anthony Faria" userId="95c998d4-99fc-4bdf-a74c-37e9daa813e6" providerId="ADAL" clId="{22A30BA9-99C9-AE43-8619-DCFBF645786C}" dt="2023-03-09T21:14:39.064" v="548" actId="478"/>
          <ac:spMkLst>
            <pc:docMk/>
            <pc:sldMk cId="240580113" sldId="266"/>
            <ac:spMk id="6" creationId="{9034D58E-C5BC-614F-8839-5AD79B3421B5}"/>
          </ac:spMkLst>
        </pc:spChg>
        <pc:spChg chg="add mod">
          <ac:chgData name="Dante Anthony Faria" userId="95c998d4-99fc-4bdf-a74c-37e9daa813e6" providerId="ADAL" clId="{22A30BA9-99C9-AE43-8619-DCFBF645786C}" dt="2023-03-09T23:37:56.896" v="2232" actId="20577"/>
          <ac:spMkLst>
            <pc:docMk/>
            <pc:sldMk cId="240580113" sldId="266"/>
            <ac:spMk id="7" creationId="{E4C83E53-D82A-DE4D-A65A-6DA6CC0CF392}"/>
          </ac:spMkLst>
        </pc:spChg>
        <pc:spChg chg="add mod">
          <ac:chgData name="Dante Anthony Faria" userId="95c998d4-99fc-4bdf-a74c-37e9daa813e6" providerId="ADAL" clId="{22A30BA9-99C9-AE43-8619-DCFBF645786C}" dt="2023-03-09T21:12:43.104" v="507" actId="20577"/>
          <ac:spMkLst>
            <pc:docMk/>
            <pc:sldMk cId="240580113" sldId="266"/>
            <ac:spMk id="9" creationId="{64281EAB-C5B1-BF26-C25E-EE863E5B1922}"/>
          </ac:spMkLst>
        </pc:spChg>
        <pc:picChg chg="add mod">
          <ac:chgData name="Dante Anthony Faria" userId="95c998d4-99fc-4bdf-a74c-37e9daa813e6" providerId="ADAL" clId="{22A30BA9-99C9-AE43-8619-DCFBF645786C}" dt="2023-03-09T21:12:21.391" v="500" actId="26606"/>
          <ac:picMkLst>
            <pc:docMk/>
            <pc:sldMk cId="240580113" sldId="266"/>
            <ac:picMk id="4" creationId="{FCA55B61-D8BD-FC42-87B5-C523BEDFCF6D}"/>
          </ac:picMkLst>
        </pc:picChg>
      </pc:sldChg>
      <pc:sldChg chg="addSp delSp modSp new mod">
        <pc:chgData name="Dante Anthony Faria" userId="95c998d4-99fc-4bdf-a74c-37e9daa813e6" providerId="ADAL" clId="{22A30BA9-99C9-AE43-8619-DCFBF645786C}" dt="2023-03-09T23:38:00.152" v="2234" actId="20577"/>
        <pc:sldMkLst>
          <pc:docMk/>
          <pc:sldMk cId="2108580594" sldId="267"/>
        </pc:sldMkLst>
        <pc:spChg chg="del">
          <ac:chgData name="Dante Anthony Faria" userId="95c998d4-99fc-4bdf-a74c-37e9daa813e6" providerId="ADAL" clId="{22A30BA9-99C9-AE43-8619-DCFBF645786C}" dt="2023-03-09T21:12:14.526" v="499" actId="26606"/>
          <ac:spMkLst>
            <pc:docMk/>
            <pc:sldMk cId="2108580594" sldId="267"/>
            <ac:spMk id="2" creationId="{12CA67D5-3FC4-C840-860E-8D0C053932A4}"/>
          </ac:spMkLst>
        </pc:spChg>
        <pc:spChg chg="del">
          <ac:chgData name="Dante Anthony Faria" userId="95c998d4-99fc-4bdf-a74c-37e9daa813e6" providerId="ADAL" clId="{22A30BA9-99C9-AE43-8619-DCFBF645786C}" dt="2023-03-09T21:12:14.526" v="499" actId="26606"/>
          <ac:spMkLst>
            <pc:docMk/>
            <pc:sldMk cId="2108580594" sldId="267"/>
            <ac:spMk id="3" creationId="{85AFC7C2-165A-D541-A306-592E9C6E3BEE}"/>
          </ac:spMkLst>
        </pc:spChg>
        <pc:spChg chg="add del mod">
          <ac:chgData name="Dante Anthony Faria" userId="95c998d4-99fc-4bdf-a74c-37e9daa813e6" providerId="ADAL" clId="{22A30BA9-99C9-AE43-8619-DCFBF645786C}" dt="2023-03-09T21:14:44.277" v="550" actId="478"/>
          <ac:spMkLst>
            <pc:docMk/>
            <pc:sldMk cId="2108580594" sldId="267"/>
            <ac:spMk id="6" creationId="{0A8861A6-B405-EE49-AD1A-72EAD350B4AA}"/>
          </ac:spMkLst>
        </pc:spChg>
        <pc:spChg chg="add mod">
          <ac:chgData name="Dante Anthony Faria" userId="95c998d4-99fc-4bdf-a74c-37e9daa813e6" providerId="ADAL" clId="{22A30BA9-99C9-AE43-8619-DCFBF645786C}" dt="2023-03-09T23:38:00.152" v="2234" actId="20577"/>
          <ac:spMkLst>
            <pc:docMk/>
            <pc:sldMk cId="2108580594" sldId="267"/>
            <ac:spMk id="7" creationId="{EF9AEF5F-BD09-0047-B138-B2613A4999D1}"/>
          </ac:spMkLst>
        </pc:spChg>
        <pc:spChg chg="add mod">
          <ac:chgData name="Dante Anthony Faria" userId="95c998d4-99fc-4bdf-a74c-37e9daa813e6" providerId="ADAL" clId="{22A30BA9-99C9-AE43-8619-DCFBF645786C}" dt="2023-03-09T21:12:39.789" v="505" actId="20577"/>
          <ac:spMkLst>
            <pc:docMk/>
            <pc:sldMk cId="2108580594" sldId="267"/>
            <ac:spMk id="9" creationId="{06AF36C1-3FB0-6A30-57C0-FAD1432601A4}"/>
          </ac:spMkLst>
        </pc:spChg>
        <pc:picChg chg="add mod">
          <ac:chgData name="Dante Anthony Faria" userId="95c998d4-99fc-4bdf-a74c-37e9daa813e6" providerId="ADAL" clId="{22A30BA9-99C9-AE43-8619-DCFBF645786C}" dt="2023-03-09T21:12:14.526" v="499" actId="26606"/>
          <ac:picMkLst>
            <pc:docMk/>
            <pc:sldMk cId="2108580594" sldId="267"/>
            <ac:picMk id="4" creationId="{CCEF9CDF-3DCD-1941-A550-87872A044C0C}"/>
          </ac:picMkLst>
        </pc:picChg>
      </pc:sldChg>
      <pc:sldChg chg="addSp delSp modSp new mod ord modClrScheme delAnim modAnim chgLayout">
        <pc:chgData name="Dante Anthony Faria" userId="95c998d4-99fc-4bdf-a74c-37e9daa813e6" providerId="ADAL" clId="{22A30BA9-99C9-AE43-8619-DCFBF645786C}" dt="2023-03-09T23:30:45.975" v="1894" actId="20577"/>
        <pc:sldMkLst>
          <pc:docMk/>
          <pc:sldMk cId="2795435102" sldId="268"/>
        </pc:sldMkLst>
        <pc:spChg chg="del">
          <ac:chgData name="Dante Anthony Faria" userId="95c998d4-99fc-4bdf-a74c-37e9daa813e6" providerId="ADAL" clId="{22A30BA9-99C9-AE43-8619-DCFBF645786C}" dt="2023-03-09T21:19:32.326" v="594"/>
          <ac:spMkLst>
            <pc:docMk/>
            <pc:sldMk cId="2795435102" sldId="268"/>
            <ac:spMk id="2" creationId="{27502BF2-212C-9C4E-B8AE-4C34ADECAD07}"/>
          </ac:spMkLst>
        </pc:spChg>
        <pc:spChg chg="mod">
          <ac:chgData name="Dante Anthony Faria" userId="95c998d4-99fc-4bdf-a74c-37e9daa813e6" providerId="ADAL" clId="{22A30BA9-99C9-AE43-8619-DCFBF645786C}" dt="2023-03-09T21:25:44.851" v="834" actId="26606"/>
          <ac:spMkLst>
            <pc:docMk/>
            <pc:sldMk cId="2795435102" sldId="268"/>
            <ac:spMk id="3" creationId="{D830FB97-272D-6F43-A8AD-D7A09A151240}"/>
          </ac:spMkLst>
        </pc:spChg>
        <pc:spChg chg="add del mod">
          <ac:chgData name="Dante Anthony Faria" userId="95c998d4-99fc-4bdf-a74c-37e9daa813e6" providerId="ADAL" clId="{22A30BA9-99C9-AE43-8619-DCFBF645786C}" dt="2023-03-09T21:25:17.254" v="826"/>
          <ac:spMkLst>
            <pc:docMk/>
            <pc:sldMk cId="2795435102" sldId="268"/>
            <ac:spMk id="6" creationId="{E048E9A4-D964-6843-AC1A-B8E8B810A3AA}"/>
          </ac:spMkLst>
        </pc:spChg>
        <pc:spChg chg="add mod">
          <ac:chgData name="Dante Anthony Faria" userId="95c998d4-99fc-4bdf-a74c-37e9daa813e6" providerId="ADAL" clId="{22A30BA9-99C9-AE43-8619-DCFBF645786C}" dt="2023-03-09T23:30:45.975" v="1894" actId="20577"/>
          <ac:spMkLst>
            <pc:docMk/>
            <pc:sldMk cId="2795435102" sldId="268"/>
            <ac:spMk id="8" creationId="{25517C6F-E7AB-9743-B03E-AEB67E35B31C}"/>
          </ac:spMkLst>
        </pc:spChg>
        <pc:spChg chg="add del mod">
          <ac:chgData name="Dante Anthony Faria" userId="95c998d4-99fc-4bdf-a74c-37e9daa813e6" providerId="ADAL" clId="{22A30BA9-99C9-AE43-8619-DCFBF645786C}" dt="2023-03-09T21:25:46.629" v="836"/>
          <ac:spMkLst>
            <pc:docMk/>
            <pc:sldMk cId="2795435102" sldId="268"/>
            <ac:spMk id="9" creationId="{14D9A73D-2A46-3E4B-A33B-68F7636102D5}"/>
          </ac:spMkLst>
        </pc:spChg>
        <pc:spChg chg="add mod">
          <ac:chgData name="Dante Anthony Faria" userId="95c998d4-99fc-4bdf-a74c-37e9daa813e6" providerId="ADAL" clId="{22A30BA9-99C9-AE43-8619-DCFBF645786C}" dt="2023-03-09T21:27:21.970" v="1075" actId="20577"/>
          <ac:spMkLst>
            <pc:docMk/>
            <pc:sldMk cId="2795435102" sldId="268"/>
            <ac:spMk id="10" creationId="{9469590A-AFC2-E84B-92A4-D3A41A8797C5}"/>
          </ac:spMkLst>
        </pc:spChg>
        <pc:picChg chg="add del mod">
          <ac:chgData name="Dante Anthony Faria" userId="95c998d4-99fc-4bdf-a74c-37e9daa813e6" providerId="ADAL" clId="{22A30BA9-99C9-AE43-8619-DCFBF645786C}" dt="2023-03-09T21:24:37.003" v="825" actId="478"/>
          <ac:picMkLst>
            <pc:docMk/>
            <pc:sldMk cId="2795435102" sldId="268"/>
            <ac:picMk id="4" creationId="{DABCC8CF-3EA3-BB49-B8A0-E514E2D7753A}"/>
          </ac:picMkLst>
        </pc:picChg>
        <pc:picChg chg="add mod ord">
          <ac:chgData name="Dante Anthony Faria" userId="95c998d4-99fc-4bdf-a74c-37e9daa813e6" providerId="ADAL" clId="{22A30BA9-99C9-AE43-8619-DCFBF645786C}" dt="2023-03-09T21:25:44.851" v="834" actId="26606"/>
          <ac:picMkLst>
            <pc:docMk/>
            <pc:sldMk cId="2795435102" sldId="268"/>
            <ac:picMk id="7" creationId="{2165D223-0979-1444-858F-F25974D6CD73}"/>
          </ac:picMkLst>
        </pc:picChg>
      </pc:sldChg>
      <pc:sldChg chg="addSp delSp modSp mod delAnim modAnim">
        <pc:chgData name="Dante Anthony Faria" userId="95c998d4-99fc-4bdf-a74c-37e9daa813e6" providerId="ADAL" clId="{22A30BA9-99C9-AE43-8619-DCFBF645786C}" dt="2023-03-09T23:37:31.934" v="2219" actId="20577"/>
        <pc:sldMkLst>
          <pc:docMk/>
          <pc:sldMk cId="2699583649" sldId="269"/>
        </pc:sldMkLst>
        <pc:spChg chg="mod">
          <ac:chgData name="Dante Anthony Faria" userId="95c998d4-99fc-4bdf-a74c-37e9daa813e6" providerId="ADAL" clId="{22A30BA9-99C9-AE43-8619-DCFBF645786C}" dt="2023-03-09T23:22:28.312" v="1634" actId="20577"/>
          <ac:spMkLst>
            <pc:docMk/>
            <pc:sldMk cId="2699583649" sldId="269"/>
            <ac:spMk id="3" creationId="{F8989CE7-FBFE-9372-0BB8-A9F09796F70E}"/>
          </ac:spMkLst>
        </pc:spChg>
        <pc:spChg chg="del">
          <ac:chgData name="Dante Anthony Faria" userId="95c998d4-99fc-4bdf-a74c-37e9daa813e6" providerId="ADAL" clId="{22A30BA9-99C9-AE43-8619-DCFBF645786C}" dt="2023-03-09T23:20:19.235" v="1489"/>
          <ac:spMkLst>
            <pc:docMk/>
            <pc:sldMk cId="2699583649" sldId="269"/>
            <ac:spMk id="4" creationId="{CFD5DC5C-7FD1-5F09-66F8-B89A1F63A3BC}"/>
          </ac:spMkLst>
        </pc:spChg>
        <pc:spChg chg="mod">
          <ac:chgData name="Dante Anthony Faria" userId="95c998d4-99fc-4bdf-a74c-37e9daa813e6" providerId="ADAL" clId="{22A30BA9-99C9-AE43-8619-DCFBF645786C}" dt="2023-03-09T23:37:31.934" v="2219" actId="20577"/>
          <ac:spMkLst>
            <pc:docMk/>
            <pc:sldMk cId="2699583649" sldId="269"/>
            <ac:spMk id="5" creationId="{FD2186BE-2BEF-D024-D168-C003AE11D795}"/>
          </ac:spMkLst>
        </pc:spChg>
        <pc:spChg chg="add del mod">
          <ac:chgData name="Dante Anthony Faria" userId="95c998d4-99fc-4bdf-a74c-37e9daa813e6" providerId="ADAL" clId="{22A30BA9-99C9-AE43-8619-DCFBF645786C}" dt="2023-03-09T23:21:54.960" v="1587"/>
          <ac:spMkLst>
            <pc:docMk/>
            <pc:sldMk cId="2699583649" sldId="269"/>
            <ac:spMk id="8" creationId="{5C6DBCB0-ECC4-5840-904C-01A6F6A6716A}"/>
          </ac:spMkLst>
        </pc:spChg>
        <pc:picChg chg="add del mod">
          <ac:chgData name="Dante Anthony Faria" userId="95c998d4-99fc-4bdf-a74c-37e9daa813e6" providerId="ADAL" clId="{22A30BA9-99C9-AE43-8619-DCFBF645786C}" dt="2023-03-09T23:20:45.104" v="1493" actId="21"/>
          <ac:picMkLst>
            <pc:docMk/>
            <pc:sldMk cId="2699583649" sldId="269"/>
            <ac:picMk id="6" creationId="{14321654-569E-2D42-8E3C-AAE37DC4EE83}"/>
          </ac:picMkLst>
        </pc:picChg>
        <pc:picChg chg="add mod">
          <ac:chgData name="Dante Anthony Faria" userId="95c998d4-99fc-4bdf-a74c-37e9daa813e6" providerId="ADAL" clId="{22A30BA9-99C9-AE43-8619-DCFBF645786C}" dt="2023-03-09T23:25:58.920" v="1649" actId="1038"/>
          <ac:picMkLst>
            <pc:docMk/>
            <pc:sldMk cId="2699583649" sldId="269"/>
            <ac:picMk id="9" creationId="{D8CBAA5E-A7C5-5141-8DB8-18982883828E}"/>
          </ac:picMkLst>
        </pc:picChg>
      </pc:sldChg>
      <pc:sldChg chg="new del">
        <pc:chgData name="Dante Anthony Faria" userId="95c998d4-99fc-4bdf-a74c-37e9daa813e6" providerId="ADAL" clId="{22A30BA9-99C9-AE43-8619-DCFBF645786C}" dt="2023-03-09T21:31:24.938" v="1367" actId="2696"/>
        <pc:sldMkLst>
          <pc:docMk/>
          <pc:sldMk cId="2967616174" sldId="269"/>
        </pc:sldMkLst>
      </pc:sldChg>
      <pc:sldChg chg="addSp delSp modSp mod modAnim">
        <pc:chgData name="Dante Anthony Faria" userId="95c998d4-99fc-4bdf-a74c-37e9daa813e6" providerId="ADAL" clId="{22A30BA9-99C9-AE43-8619-DCFBF645786C}" dt="2023-03-09T23:37:36.540" v="2222" actId="20577"/>
        <pc:sldMkLst>
          <pc:docMk/>
          <pc:sldMk cId="1056674309" sldId="270"/>
        </pc:sldMkLst>
        <pc:spChg chg="mod">
          <ac:chgData name="Dante Anthony Faria" userId="95c998d4-99fc-4bdf-a74c-37e9daa813e6" providerId="ADAL" clId="{22A30BA9-99C9-AE43-8619-DCFBF645786C}" dt="2023-03-09T23:27:05.910" v="1792" actId="20577"/>
          <ac:spMkLst>
            <pc:docMk/>
            <pc:sldMk cId="1056674309" sldId="270"/>
            <ac:spMk id="3" creationId="{ADB5A878-35D9-16F2-2DE6-398F01C96F4C}"/>
          </ac:spMkLst>
        </pc:spChg>
        <pc:spChg chg="del">
          <ac:chgData name="Dante Anthony Faria" userId="95c998d4-99fc-4bdf-a74c-37e9daa813e6" providerId="ADAL" clId="{22A30BA9-99C9-AE43-8619-DCFBF645786C}" dt="2023-03-09T23:20:48.473" v="1494"/>
          <ac:spMkLst>
            <pc:docMk/>
            <pc:sldMk cId="1056674309" sldId="270"/>
            <ac:spMk id="4" creationId="{CD8B2E95-54F3-B7C1-FAAA-AED07FA25C41}"/>
          </ac:spMkLst>
        </pc:spChg>
        <pc:spChg chg="mod">
          <ac:chgData name="Dante Anthony Faria" userId="95c998d4-99fc-4bdf-a74c-37e9daa813e6" providerId="ADAL" clId="{22A30BA9-99C9-AE43-8619-DCFBF645786C}" dt="2023-03-09T23:37:36.540" v="2222" actId="20577"/>
          <ac:spMkLst>
            <pc:docMk/>
            <pc:sldMk cId="1056674309" sldId="270"/>
            <ac:spMk id="5" creationId="{3BE465BD-43B5-7BF9-3E47-A54A9A43862B}"/>
          </ac:spMkLst>
        </pc:spChg>
        <pc:picChg chg="add mod">
          <ac:chgData name="Dante Anthony Faria" userId="95c998d4-99fc-4bdf-a74c-37e9daa813e6" providerId="ADAL" clId="{22A30BA9-99C9-AE43-8619-DCFBF645786C}" dt="2023-03-09T23:20:48.473" v="1494"/>
          <ac:picMkLst>
            <pc:docMk/>
            <pc:sldMk cId="1056674309" sldId="270"/>
            <ac:picMk id="6" creationId="{666FE8A5-F159-7842-AF10-9CBE9BA027D9}"/>
          </ac:picMkLst>
        </pc:picChg>
      </pc:sldChg>
      <pc:sldChg chg="addSp delSp modSp new mod delAnim modAnim">
        <pc:chgData name="Dante Anthony Faria" userId="95c998d4-99fc-4bdf-a74c-37e9daa813e6" providerId="ADAL" clId="{22A30BA9-99C9-AE43-8619-DCFBF645786C}" dt="2023-03-09T23:38:06.543" v="2240" actId="20577"/>
        <pc:sldMkLst>
          <pc:docMk/>
          <pc:sldMk cId="3234650253" sldId="272"/>
        </pc:sldMkLst>
        <pc:spChg chg="mod">
          <ac:chgData name="Dante Anthony Faria" userId="95c998d4-99fc-4bdf-a74c-37e9daa813e6" providerId="ADAL" clId="{22A30BA9-99C9-AE43-8619-DCFBF645786C}" dt="2023-03-09T23:34:54.895" v="1923" actId="26606"/>
          <ac:spMkLst>
            <pc:docMk/>
            <pc:sldMk cId="3234650253" sldId="272"/>
            <ac:spMk id="2" creationId="{6D3C5DA4-3900-EE44-8E5E-E61F4AD854BF}"/>
          </ac:spMkLst>
        </pc:spChg>
        <pc:spChg chg="del">
          <ac:chgData name="Dante Anthony Faria" userId="95c998d4-99fc-4bdf-a74c-37e9daa813e6" providerId="ADAL" clId="{22A30BA9-99C9-AE43-8619-DCFBF645786C}" dt="2023-03-09T23:34:49.816" v="1919" actId="931"/>
          <ac:spMkLst>
            <pc:docMk/>
            <pc:sldMk cId="3234650253" sldId="272"/>
            <ac:spMk id="3" creationId="{F5A4D0DD-1EC0-6B46-AA34-7EB4F8993649}"/>
          </ac:spMkLst>
        </pc:spChg>
        <pc:spChg chg="del">
          <ac:chgData name="Dante Anthony Faria" userId="95c998d4-99fc-4bdf-a74c-37e9daa813e6" providerId="ADAL" clId="{22A30BA9-99C9-AE43-8619-DCFBF645786C}" dt="2023-03-09T23:34:54.895" v="1923" actId="26606"/>
          <ac:spMkLst>
            <pc:docMk/>
            <pc:sldMk cId="3234650253" sldId="272"/>
            <ac:spMk id="4" creationId="{2EA3E31E-59C7-EB43-A5C8-3B2C73DD0E73}"/>
          </ac:spMkLst>
        </pc:spChg>
        <pc:spChg chg="add mod">
          <ac:chgData name="Dante Anthony Faria" userId="95c998d4-99fc-4bdf-a74c-37e9daa813e6" providerId="ADAL" clId="{22A30BA9-99C9-AE43-8619-DCFBF645786C}" dt="2023-03-09T23:38:06.543" v="2240" actId="20577"/>
          <ac:spMkLst>
            <pc:docMk/>
            <pc:sldMk cId="3234650253" sldId="272"/>
            <ac:spMk id="9" creationId="{97894AFF-AB3D-744F-9F4F-3DC8D6914910}"/>
          </ac:spMkLst>
        </pc:spChg>
        <pc:spChg chg="add mod">
          <ac:chgData name="Dante Anthony Faria" userId="95c998d4-99fc-4bdf-a74c-37e9daa813e6" providerId="ADAL" clId="{22A30BA9-99C9-AE43-8619-DCFBF645786C}" dt="2023-03-09T23:37:06.500" v="2207" actId="20577"/>
          <ac:spMkLst>
            <pc:docMk/>
            <pc:sldMk cId="3234650253" sldId="272"/>
            <ac:spMk id="11" creationId="{A86943EF-DCC7-454B-A6A9-4BBF084F10EE}"/>
          </ac:spMkLst>
        </pc:spChg>
        <pc:picChg chg="add mod">
          <ac:chgData name="Dante Anthony Faria" userId="95c998d4-99fc-4bdf-a74c-37e9daa813e6" providerId="ADAL" clId="{22A30BA9-99C9-AE43-8619-DCFBF645786C}" dt="2023-03-09T23:34:54.895" v="1923" actId="26606"/>
          <ac:picMkLst>
            <pc:docMk/>
            <pc:sldMk cId="3234650253" sldId="272"/>
            <ac:picMk id="6" creationId="{CC24CF4A-34B9-B144-9A11-1B5E15C895C3}"/>
          </ac:picMkLst>
        </pc:picChg>
        <pc:picChg chg="add del mod">
          <ac:chgData name="Dante Anthony Faria" userId="95c998d4-99fc-4bdf-a74c-37e9daa813e6" providerId="ADAL" clId="{22A30BA9-99C9-AE43-8619-DCFBF645786C}" dt="2023-03-09T23:37:10.838" v="2209" actId="478"/>
          <ac:picMkLst>
            <pc:docMk/>
            <pc:sldMk cId="3234650253" sldId="272"/>
            <ac:picMk id="8" creationId="{BE607E79-F011-8940-A4A2-3C26E452AB4D}"/>
          </ac:picMkLst>
        </pc:picChg>
      </pc:sldChg>
      <pc:sldChg chg="new del">
        <pc:chgData name="Dante Anthony Faria" userId="95c998d4-99fc-4bdf-a74c-37e9daa813e6" providerId="ADAL" clId="{22A30BA9-99C9-AE43-8619-DCFBF645786C}" dt="2023-03-09T23:44:25.601" v="2242" actId="2696"/>
        <pc:sldMkLst>
          <pc:docMk/>
          <pc:sldMk cId="1069669993" sldId="273"/>
        </pc:sldMkLst>
      </pc:sldChg>
    </pc:docChg>
  </pc:docChgLst>
  <pc:docChgLst>
    <pc:chgData name="Jay-Laljibhai Khunt" userId="S::jk2262@iris.nau.edu::835ac619-a9bb-424e-a609-fbed4b4ad976" providerId="AD" clId="Web-{5C2EC76B-7689-992C-F232-C545265FCC17}"/>
    <pc:docChg chg="addSld modSld">
      <pc:chgData name="Jay-Laljibhai Khunt" userId="S::jk2262@iris.nau.edu::835ac619-a9bb-424e-a609-fbed4b4ad976" providerId="AD" clId="Web-{5C2EC76B-7689-992C-F232-C545265FCC17}" dt="2023-03-10T01:09:58.501" v="233" actId="1076"/>
      <pc:docMkLst>
        <pc:docMk/>
      </pc:docMkLst>
      <pc:sldChg chg="addSp delSp modSp">
        <pc:chgData name="Jay-Laljibhai Khunt" userId="S::jk2262@iris.nau.edu::835ac619-a9bb-424e-a609-fbed4b4ad976" providerId="AD" clId="Web-{5C2EC76B-7689-992C-F232-C545265FCC17}" dt="2023-03-10T01:09:58.501" v="233" actId="1076"/>
        <pc:sldMkLst>
          <pc:docMk/>
          <pc:sldMk cId="3897961542" sldId="259"/>
        </pc:sldMkLst>
        <pc:spChg chg="add del mod">
          <ac:chgData name="Jay-Laljibhai Khunt" userId="S::jk2262@iris.nau.edu::835ac619-a9bb-424e-a609-fbed4b4ad976" providerId="AD" clId="Web-{5C2EC76B-7689-992C-F232-C545265FCC17}" dt="2023-03-10T01:09:20.703" v="227" actId="14100"/>
          <ac:spMkLst>
            <pc:docMk/>
            <pc:sldMk cId="3897961542" sldId="259"/>
            <ac:spMk id="2" creationId="{3C1B46FD-6246-1444-9560-86A17221DDD9}"/>
          </ac:spMkLst>
        </pc:spChg>
        <pc:spChg chg="mod">
          <ac:chgData name="Jay-Laljibhai Khunt" userId="S::jk2262@iris.nau.edu::835ac619-a9bb-424e-a609-fbed4b4ad976" providerId="AD" clId="Web-{5C2EC76B-7689-992C-F232-C545265FCC17}" dt="2023-03-10T01:09:58.501" v="233" actId="1076"/>
          <ac:spMkLst>
            <pc:docMk/>
            <pc:sldMk cId="3897961542" sldId="259"/>
            <ac:spMk id="4" creationId="{4C6211B8-D73F-1631-F78B-4660314811C5}"/>
          </ac:spMkLst>
        </pc:spChg>
        <pc:spChg chg="mod">
          <ac:chgData name="Jay-Laljibhai Khunt" userId="S::jk2262@iris.nau.edu::835ac619-a9bb-424e-a609-fbed4b4ad976" providerId="AD" clId="Web-{5C2EC76B-7689-992C-F232-C545265FCC17}" dt="2023-03-10T01:09:41.704" v="230" actId="1076"/>
          <ac:spMkLst>
            <pc:docMk/>
            <pc:sldMk cId="3897961542" sldId="259"/>
            <ac:spMk id="5" creationId="{779A0B45-9825-E05B-0217-05AA9E89ECAA}"/>
          </ac:spMkLst>
        </pc:spChg>
        <pc:spChg chg="mod">
          <ac:chgData name="Jay-Laljibhai Khunt" userId="S::jk2262@iris.nau.edu::835ac619-a9bb-424e-a609-fbed4b4ad976" providerId="AD" clId="Web-{5C2EC76B-7689-992C-F232-C545265FCC17}" dt="2023-03-10T00:16:07.781" v="138" actId="1076"/>
          <ac:spMkLst>
            <pc:docMk/>
            <pc:sldMk cId="3897961542" sldId="259"/>
            <ac:spMk id="7" creationId="{9CB26A96-01AA-74CB-A74C-585598670C0B}"/>
          </ac:spMkLst>
        </pc:spChg>
        <pc:spChg chg="mod">
          <ac:chgData name="Jay-Laljibhai Khunt" userId="S::jk2262@iris.nau.edu::835ac619-a9bb-424e-a609-fbed4b4ad976" providerId="AD" clId="Web-{5C2EC76B-7689-992C-F232-C545265FCC17}" dt="2023-03-10T00:15:55.968" v="136" actId="1076"/>
          <ac:spMkLst>
            <pc:docMk/>
            <pc:sldMk cId="3897961542" sldId="259"/>
            <ac:spMk id="8" creationId="{FB771413-70F5-5449-1FA6-1FB2D9A8196E}"/>
          </ac:spMkLst>
        </pc:spChg>
        <pc:spChg chg="mod">
          <ac:chgData name="Jay-Laljibhai Khunt" userId="S::jk2262@iris.nau.edu::835ac619-a9bb-424e-a609-fbed4b4ad976" providerId="AD" clId="Web-{5C2EC76B-7689-992C-F232-C545265FCC17}" dt="2023-03-10T00:16:18" v="140" actId="1076"/>
          <ac:spMkLst>
            <pc:docMk/>
            <pc:sldMk cId="3897961542" sldId="259"/>
            <ac:spMk id="9" creationId="{BD7ABDE2-603D-D06C-3B31-40B33EBF378E}"/>
          </ac:spMkLst>
        </pc:spChg>
        <pc:spChg chg="mod">
          <ac:chgData name="Jay-Laljibhai Khunt" userId="S::jk2262@iris.nau.edu::835ac619-a9bb-424e-a609-fbed4b4ad976" providerId="AD" clId="Web-{5C2EC76B-7689-992C-F232-C545265FCC17}" dt="2023-03-10T00:16:27.860" v="142" actId="1076"/>
          <ac:spMkLst>
            <pc:docMk/>
            <pc:sldMk cId="3897961542" sldId="259"/>
            <ac:spMk id="11" creationId="{67FB322A-5372-822E-4D66-F2F8C0DAE57C}"/>
          </ac:spMkLst>
        </pc:spChg>
        <pc:spChg chg="mod">
          <ac:chgData name="Jay-Laljibhai Khunt" userId="S::jk2262@iris.nau.edu::835ac619-a9bb-424e-a609-fbed4b4ad976" providerId="AD" clId="Web-{5C2EC76B-7689-992C-F232-C545265FCC17}" dt="2023-03-10T00:16:12.500" v="139" actId="1076"/>
          <ac:spMkLst>
            <pc:docMk/>
            <pc:sldMk cId="3897961542" sldId="259"/>
            <ac:spMk id="12" creationId="{7C7A7009-6FE1-3A96-CAF3-2E4083DA6B74}"/>
          </ac:spMkLst>
        </pc:spChg>
        <pc:spChg chg="mod">
          <ac:chgData name="Jay-Laljibhai Khunt" userId="S::jk2262@iris.nau.edu::835ac619-a9bb-424e-a609-fbed4b4ad976" providerId="AD" clId="Web-{5C2EC76B-7689-992C-F232-C545265FCC17}" dt="2023-03-10T00:17:33.643" v="143" actId="1076"/>
          <ac:spMkLst>
            <pc:docMk/>
            <pc:sldMk cId="3897961542" sldId="259"/>
            <ac:spMk id="13" creationId="{76724022-59B6-C307-50A4-44735DBD736E}"/>
          </ac:spMkLst>
        </pc:spChg>
        <pc:spChg chg="add del mod">
          <ac:chgData name="Jay-Laljibhai Khunt" userId="S::jk2262@iris.nau.edu::835ac619-a9bb-424e-a609-fbed4b4ad976" providerId="AD" clId="Web-{5C2EC76B-7689-992C-F232-C545265FCC17}" dt="2023-03-10T01:08:59.640" v="215"/>
          <ac:spMkLst>
            <pc:docMk/>
            <pc:sldMk cId="3897961542" sldId="259"/>
            <ac:spMk id="14" creationId="{5320AE1D-321B-FB4E-6F74-9956FF59CA71}"/>
          </ac:spMkLst>
        </pc:spChg>
        <pc:spChg chg="add mod">
          <ac:chgData name="Jay-Laljibhai Khunt" userId="S::jk2262@iris.nau.edu::835ac619-a9bb-424e-a609-fbed4b4ad976" providerId="AD" clId="Web-{5C2EC76B-7689-992C-F232-C545265FCC17}" dt="2023-03-10T00:29:52.014" v="173" actId="1076"/>
          <ac:spMkLst>
            <pc:docMk/>
            <pc:sldMk cId="3897961542" sldId="259"/>
            <ac:spMk id="16" creationId="{2EA842C5-5877-949A-AB82-1AC0477CF3E9}"/>
          </ac:spMkLst>
        </pc:spChg>
        <pc:spChg chg="add del">
          <ac:chgData name="Jay-Laljibhai Khunt" userId="S::jk2262@iris.nau.edu::835ac619-a9bb-424e-a609-fbed4b4ad976" providerId="AD" clId="Web-{5C2EC76B-7689-992C-F232-C545265FCC17}" dt="2023-03-10T00:30:05.828" v="175"/>
          <ac:spMkLst>
            <pc:docMk/>
            <pc:sldMk cId="3897961542" sldId="259"/>
            <ac:spMk id="17" creationId="{BADD3A24-E524-0CE1-13A6-3ED4BB54AE68}"/>
          </ac:spMkLst>
        </pc:spChg>
        <pc:spChg chg="add mod">
          <ac:chgData name="Jay-Laljibhai Khunt" userId="S::jk2262@iris.nau.edu::835ac619-a9bb-424e-a609-fbed4b4ad976" providerId="AD" clId="Web-{5C2EC76B-7689-992C-F232-C545265FCC17}" dt="2023-03-10T00:30:58.017" v="187" actId="20577"/>
          <ac:spMkLst>
            <pc:docMk/>
            <pc:sldMk cId="3897961542" sldId="259"/>
            <ac:spMk id="18" creationId="{56EEE1CF-D8B8-EEA2-B251-4E7B25210DD2}"/>
          </ac:spMkLst>
        </pc:spChg>
        <pc:graphicFrameChg chg="add mod modGraphic">
          <ac:chgData name="Jay-Laljibhai Khunt" userId="S::jk2262@iris.nau.edu::835ac619-a9bb-424e-a609-fbed4b4ad976" providerId="AD" clId="Web-{5C2EC76B-7689-992C-F232-C545265FCC17}" dt="2023-03-10T00:19:56.399" v="170"/>
          <ac:graphicFrameMkLst>
            <pc:docMk/>
            <pc:sldMk cId="3897961542" sldId="259"/>
            <ac:graphicFrameMk id="15" creationId="{FE958520-7943-6A57-40FD-D9B52A85B659}"/>
          </ac:graphicFrameMkLst>
        </pc:graphicFrameChg>
        <pc:picChg chg="del">
          <ac:chgData name="Jay-Laljibhai Khunt" userId="S::jk2262@iris.nau.edu::835ac619-a9bb-424e-a609-fbed4b4ad976" providerId="AD" clId="Web-{5C2EC76B-7689-992C-F232-C545265FCC17}" dt="2023-03-10T00:15:30.623" v="130"/>
          <ac:picMkLst>
            <pc:docMk/>
            <pc:sldMk cId="3897961542" sldId="259"/>
            <ac:picMk id="6" creationId="{26AFD2B0-2520-DFFA-77E4-B159E8164661}"/>
          </ac:picMkLst>
        </pc:picChg>
      </pc:sldChg>
      <pc:sldChg chg="modSp">
        <pc:chgData name="Jay-Laljibhai Khunt" userId="S::jk2262@iris.nau.edu::835ac619-a9bb-424e-a609-fbed4b4ad976" providerId="AD" clId="Web-{5C2EC76B-7689-992C-F232-C545265FCC17}" dt="2023-03-10T00:04:07.817" v="0" actId="1076"/>
        <pc:sldMkLst>
          <pc:docMk/>
          <pc:sldMk cId="1056674309" sldId="270"/>
        </pc:sldMkLst>
        <pc:picChg chg="mod">
          <ac:chgData name="Jay-Laljibhai Khunt" userId="S::jk2262@iris.nau.edu::835ac619-a9bb-424e-a609-fbed4b4ad976" providerId="AD" clId="Web-{5C2EC76B-7689-992C-F232-C545265FCC17}" dt="2023-03-10T00:04:07.817" v="0" actId="1076"/>
          <ac:picMkLst>
            <pc:docMk/>
            <pc:sldMk cId="1056674309" sldId="270"/>
            <ac:picMk id="6" creationId="{666FE8A5-F159-7842-AF10-9CBE9BA027D9}"/>
          </ac:picMkLst>
        </pc:picChg>
      </pc:sldChg>
      <pc:sldChg chg="modSp new">
        <pc:chgData name="Jay-Laljibhai Khunt" userId="S::jk2262@iris.nau.edu::835ac619-a9bb-424e-a609-fbed4b4ad976" providerId="AD" clId="Web-{5C2EC76B-7689-992C-F232-C545265FCC17}" dt="2023-03-10T01:06:54.511" v="213" actId="20577"/>
        <pc:sldMkLst>
          <pc:docMk/>
          <pc:sldMk cId="3362651687" sldId="273"/>
        </pc:sldMkLst>
        <pc:spChg chg="mod">
          <ac:chgData name="Jay-Laljibhai Khunt" userId="S::jk2262@iris.nau.edu::835ac619-a9bb-424e-a609-fbed4b4ad976" providerId="AD" clId="Web-{5C2EC76B-7689-992C-F232-C545265FCC17}" dt="2023-03-10T01:06:54.511" v="213" actId="20577"/>
          <ac:spMkLst>
            <pc:docMk/>
            <pc:sldMk cId="3362651687" sldId="273"/>
            <ac:spMk id="2" creationId="{C173936C-2FAA-43F2-2C1A-163380F665BF}"/>
          </ac:spMkLst>
        </pc:spChg>
        <pc:spChg chg="mod">
          <ac:chgData name="Jay-Laljibhai Khunt" userId="S::jk2262@iris.nau.edu::835ac619-a9bb-424e-a609-fbed4b4ad976" providerId="AD" clId="Web-{5C2EC76B-7689-992C-F232-C545265FCC17}" dt="2023-03-10T00:07:14.980" v="4" actId="20577"/>
          <ac:spMkLst>
            <pc:docMk/>
            <pc:sldMk cId="3362651687" sldId="273"/>
            <ac:spMk id="3" creationId="{56B1F622-C572-FBF0-738B-A0FF708F4F3C}"/>
          </ac:spMkLst>
        </pc:spChg>
      </pc:sldChg>
    </pc:docChg>
  </pc:docChgLst>
  <pc:docChgLst>
    <pc:chgData name="Thomas Schreiber" userId="S::ts2227@nau.edu::605aa84f-b7a2-4ecb-813c-365ab19d34df" providerId="AD" clId="Web-{578B073E-4B6E-4943-A127-24A27950C14F}"/>
    <pc:docChg chg="addSld delSld modSld">
      <pc:chgData name="Thomas Schreiber" userId="S::ts2227@nau.edu::605aa84f-b7a2-4ecb-813c-365ab19d34df" providerId="AD" clId="Web-{578B073E-4B6E-4943-A127-24A27950C14F}" dt="2023-03-09T23:30:41.515" v="163" actId="20577"/>
      <pc:docMkLst>
        <pc:docMk/>
      </pc:docMkLst>
      <pc:sldChg chg="addSp delSp modSp">
        <pc:chgData name="Thomas Schreiber" userId="S::ts2227@nau.edu::605aa84f-b7a2-4ecb-813c-365ab19d34df" providerId="AD" clId="Web-{578B073E-4B6E-4943-A127-24A27950C14F}" dt="2023-03-09T23:21:55.347" v="115" actId="20577"/>
        <pc:sldMkLst>
          <pc:docMk/>
          <pc:sldMk cId="1021631599" sldId="257"/>
        </pc:sldMkLst>
        <pc:spChg chg="del mod">
          <ac:chgData name="Thomas Schreiber" userId="S::ts2227@nau.edu::605aa84f-b7a2-4ecb-813c-365ab19d34df" providerId="AD" clId="Web-{578B073E-4B6E-4943-A127-24A27950C14F}" dt="2023-03-09T23:14:48.977" v="15"/>
          <ac:spMkLst>
            <pc:docMk/>
            <pc:sldMk cId="1021631599" sldId="257"/>
            <ac:spMk id="2" creationId="{04EF4641-E10A-224E-94B6-757AA94D0FE9}"/>
          </ac:spMkLst>
        </pc:spChg>
        <pc:spChg chg="mod">
          <ac:chgData name="Thomas Schreiber" userId="S::ts2227@nau.edu::605aa84f-b7a2-4ecb-813c-365ab19d34df" providerId="AD" clId="Web-{578B073E-4B6E-4943-A127-24A27950C14F}" dt="2023-03-09T23:17:03.605" v="52" actId="1076"/>
          <ac:spMkLst>
            <pc:docMk/>
            <pc:sldMk cId="1021631599" sldId="257"/>
            <ac:spMk id="6" creationId="{B157D6A7-7A11-325F-A344-1DACB1F18A82}"/>
          </ac:spMkLst>
        </pc:spChg>
        <pc:spChg chg="mod">
          <ac:chgData name="Thomas Schreiber" userId="S::ts2227@nau.edu::605aa84f-b7a2-4ecb-813c-365ab19d34df" providerId="AD" clId="Web-{578B073E-4B6E-4943-A127-24A27950C14F}" dt="2023-03-09T23:16:29.839" v="29" actId="1076"/>
          <ac:spMkLst>
            <pc:docMk/>
            <pc:sldMk cId="1021631599" sldId="257"/>
            <ac:spMk id="7" creationId="{26CDD33B-FB9A-2EE0-C3A0-C41A62CD7B31}"/>
          </ac:spMkLst>
        </pc:spChg>
        <pc:spChg chg="del">
          <ac:chgData name="Thomas Schreiber" userId="S::ts2227@nau.edu::605aa84f-b7a2-4ecb-813c-365ab19d34df" providerId="AD" clId="Web-{578B073E-4B6E-4943-A127-24A27950C14F}" dt="2023-03-09T23:14:43.446" v="12"/>
          <ac:spMkLst>
            <pc:docMk/>
            <pc:sldMk cId="1021631599" sldId="257"/>
            <ac:spMk id="8" creationId="{26CDD33B-FB9A-2EE0-C3A0-C41A62CD7B31}"/>
          </ac:spMkLst>
        </pc:spChg>
        <pc:spChg chg="mod">
          <ac:chgData name="Thomas Schreiber" userId="S::ts2227@nau.edu::605aa84f-b7a2-4ecb-813c-365ab19d34df" providerId="AD" clId="Web-{578B073E-4B6E-4943-A127-24A27950C14F}" dt="2023-03-09T23:19:32.374" v="101" actId="20577"/>
          <ac:spMkLst>
            <pc:docMk/>
            <pc:sldMk cId="1021631599" sldId="257"/>
            <ac:spMk id="10" creationId="{228463D1-AD78-B5A8-BCF7-3CADE75B2822}"/>
          </ac:spMkLst>
        </pc:spChg>
        <pc:spChg chg="mod">
          <ac:chgData name="Thomas Schreiber" userId="S::ts2227@nau.edu::605aa84f-b7a2-4ecb-813c-365ab19d34df" providerId="AD" clId="Web-{578B073E-4B6E-4943-A127-24A27950C14F}" dt="2023-03-09T23:19:33.187" v="102" actId="20577"/>
          <ac:spMkLst>
            <pc:docMk/>
            <pc:sldMk cId="1021631599" sldId="257"/>
            <ac:spMk id="11" creationId="{C9C79509-0F23-5D67-40D2-47469865834F}"/>
          </ac:spMkLst>
        </pc:spChg>
        <pc:spChg chg="del">
          <ac:chgData name="Thomas Schreiber" userId="S::ts2227@nau.edu::605aa84f-b7a2-4ecb-813c-365ab19d34df" providerId="AD" clId="Web-{578B073E-4B6E-4943-A127-24A27950C14F}" dt="2023-03-09T23:14:57.071" v="17"/>
          <ac:spMkLst>
            <pc:docMk/>
            <pc:sldMk cId="1021631599" sldId="257"/>
            <ac:spMk id="12" creationId="{56CEEE04-CAFC-0B53-1EDA-5139D130AE27}"/>
          </ac:spMkLst>
        </pc:spChg>
        <pc:spChg chg="mod">
          <ac:chgData name="Thomas Schreiber" userId="S::ts2227@nau.edu::605aa84f-b7a2-4ecb-813c-365ab19d34df" providerId="AD" clId="Web-{578B073E-4B6E-4943-A127-24A27950C14F}" dt="2023-03-09T23:21:55.347" v="115" actId="20577"/>
          <ac:spMkLst>
            <pc:docMk/>
            <pc:sldMk cId="1021631599" sldId="257"/>
            <ac:spMk id="13" creationId="{05A9CCC2-9CC3-A64D-B346-85EA326D7645}"/>
          </ac:spMkLst>
        </pc:spChg>
        <pc:spChg chg="add del mod">
          <ac:chgData name="Thomas Schreiber" userId="S::ts2227@nau.edu::605aa84f-b7a2-4ecb-813c-365ab19d34df" providerId="AD" clId="Web-{578B073E-4B6E-4943-A127-24A27950C14F}" dt="2023-03-09T23:14:54.540" v="16"/>
          <ac:spMkLst>
            <pc:docMk/>
            <pc:sldMk cId="1021631599" sldId="257"/>
            <ac:spMk id="14" creationId="{3F8ECC63-4DC2-B469-0A0F-673EFC5157B1}"/>
          </ac:spMkLst>
        </pc:spChg>
        <pc:picChg chg="mod">
          <ac:chgData name="Thomas Schreiber" userId="S::ts2227@nau.edu::605aa84f-b7a2-4ecb-813c-365ab19d34df" providerId="AD" clId="Web-{578B073E-4B6E-4943-A127-24A27950C14F}" dt="2023-03-09T23:16:00.807" v="26" actId="1076"/>
          <ac:picMkLst>
            <pc:docMk/>
            <pc:sldMk cId="1021631599" sldId="257"/>
            <ac:picMk id="4" creationId="{E3ECC139-D320-3A57-B375-8CAFE5E558F1}"/>
          </ac:picMkLst>
        </pc:picChg>
        <pc:picChg chg="mod">
          <ac:chgData name="Thomas Schreiber" userId="S::ts2227@nau.edu::605aa84f-b7a2-4ecb-813c-365ab19d34df" providerId="AD" clId="Web-{578B073E-4B6E-4943-A127-24A27950C14F}" dt="2023-03-09T23:15:28.837" v="25" actId="1076"/>
          <ac:picMkLst>
            <pc:docMk/>
            <pc:sldMk cId="1021631599" sldId="257"/>
            <ac:picMk id="5" creationId="{CB63195C-BB88-180E-6178-7D75689728CD}"/>
          </ac:picMkLst>
        </pc:picChg>
      </pc:sldChg>
      <pc:sldChg chg="modSp">
        <pc:chgData name="Thomas Schreiber" userId="S::ts2227@nau.edu::605aa84f-b7a2-4ecb-813c-365ab19d34df" providerId="AD" clId="Web-{578B073E-4B6E-4943-A127-24A27950C14F}" dt="2023-03-09T23:22:03.831" v="119" actId="1076"/>
        <pc:sldMkLst>
          <pc:docMk/>
          <pc:sldMk cId="1698651007" sldId="258"/>
        </pc:sldMkLst>
        <pc:spChg chg="mod">
          <ac:chgData name="Thomas Schreiber" userId="S::ts2227@nau.edu::605aa84f-b7a2-4ecb-813c-365ab19d34df" providerId="AD" clId="Web-{578B073E-4B6E-4943-A127-24A27950C14F}" dt="2023-03-09T23:20:11.032" v="108" actId="20577"/>
          <ac:spMkLst>
            <pc:docMk/>
            <pc:sldMk cId="1698651007" sldId="258"/>
            <ac:spMk id="2" creationId="{C5EAAAD3-4A28-AF41-81E0-0CD11CFC061D}"/>
          </ac:spMkLst>
        </pc:spChg>
        <pc:spChg chg="mod">
          <ac:chgData name="Thomas Schreiber" userId="S::ts2227@nau.edu::605aa84f-b7a2-4ecb-813c-365ab19d34df" providerId="AD" clId="Web-{578B073E-4B6E-4943-A127-24A27950C14F}" dt="2023-03-09T23:22:03.831" v="119" actId="1076"/>
          <ac:spMkLst>
            <pc:docMk/>
            <pc:sldMk cId="1698651007" sldId="258"/>
            <ac:spMk id="7" creationId="{3E705CD5-BB5C-6E44-A596-5C6558739AE0}"/>
          </ac:spMkLst>
        </pc:spChg>
      </pc:sldChg>
      <pc:sldChg chg="modSp">
        <pc:chgData name="Thomas Schreiber" userId="S::ts2227@nau.edu::605aa84f-b7a2-4ecb-813c-365ab19d34df" providerId="AD" clId="Web-{578B073E-4B6E-4943-A127-24A27950C14F}" dt="2023-03-09T23:21:42.924" v="111" actId="1076"/>
        <pc:sldMkLst>
          <pc:docMk/>
          <pc:sldMk cId="3897961542" sldId="259"/>
        </pc:sldMkLst>
        <pc:spChg chg="mod">
          <ac:chgData name="Thomas Schreiber" userId="S::ts2227@nau.edu::605aa84f-b7a2-4ecb-813c-365ab19d34df" providerId="AD" clId="Web-{578B073E-4B6E-4943-A127-24A27950C14F}" dt="2023-03-09T23:21:42.924" v="111" actId="1076"/>
          <ac:spMkLst>
            <pc:docMk/>
            <pc:sldMk cId="3897961542" sldId="259"/>
            <ac:spMk id="10" creationId="{B91FCCAE-D276-F54B-998C-6FDF461DAC1D}"/>
          </ac:spMkLst>
        </pc:spChg>
      </pc:sldChg>
      <pc:sldChg chg="modSp">
        <pc:chgData name="Thomas Schreiber" userId="S::ts2227@nau.edu::605aa84f-b7a2-4ecb-813c-365ab19d34df" providerId="AD" clId="Web-{578B073E-4B6E-4943-A127-24A27950C14F}" dt="2023-03-09T23:22:39.629" v="129" actId="1076"/>
        <pc:sldMkLst>
          <pc:docMk/>
          <pc:sldMk cId="1756148499" sldId="260"/>
        </pc:sldMkLst>
        <pc:spChg chg="mod">
          <ac:chgData name="Thomas Schreiber" userId="S::ts2227@nau.edu::605aa84f-b7a2-4ecb-813c-365ab19d34df" providerId="AD" clId="Web-{578B073E-4B6E-4943-A127-24A27950C14F}" dt="2023-03-09T23:22:39.629" v="129" actId="1076"/>
          <ac:spMkLst>
            <pc:docMk/>
            <pc:sldMk cId="1756148499" sldId="260"/>
            <ac:spMk id="8" creationId="{70E1D771-BC42-6245-98A8-A13108DF70CB}"/>
          </ac:spMkLst>
        </pc:spChg>
      </pc:sldChg>
      <pc:sldChg chg="modSp">
        <pc:chgData name="Thomas Schreiber" userId="S::ts2227@nau.edu::605aa84f-b7a2-4ecb-813c-365ab19d34df" providerId="AD" clId="Web-{578B073E-4B6E-4943-A127-24A27950C14F}" dt="2023-03-09T23:22:52.348" v="134" actId="1076"/>
        <pc:sldMkLst>
          <pc:docMk/>
          <pc:sldMk cId="26224542" sldId="261"/>
        </pc:sldMkLst>
        <pc:spChg chg="mod">
          <ac:chgData name="Thomas Schreiber" userId="S::ts2227@nau.edu::605aa84f-b7a2-4ecb-813c-365ab19d34df" providerId="AD" clId="Web-{578B073E-4B6E-4943-A127-24A27950C14F}" dt="2023-03-09T23:22:52.348" v="134" actId="1076"/>
          <ac:spMkLst>
            <pc:docMk/>
            <pc:sldMk cId="26224542" sldId="261"/>
            <ac:spMk id="6" creationId="{CC6EC5C1-2574-4941-9E23-5157AFBF98A7}"/>
          </ac:spMkLst>
        </pc:spChg>
      </pc:sldChg>
      <pc:sldChg chg="modSp">
        <pc:chgData name="Thomas Schreiber" userId="S::ts2227@nau.edu::605aa84f-b7a2-4ecb-813c-365ab19d34df" providerId="AD" clId="Web-{578B073E-4B6E-4943-A127-24A27950C14F}" dt="2023-03-09T23:22:46.035" v="131" actId="1076"/>
        <pc:sldMkLst>
          <pc:docMk/>
          <pc:sldMk cId="1470950597" sldId="263"/>
        </pc:sldMkLst>
        <pc:spChg chg="mod">
          <ac:chgData name="Thomas Schreiber" userId="S::ts2227@nau.edu::605aa84f-b7a2-4ecb-813c-365ab19d34df" providerId="AD" clId="Web-{578B073E-4B6E-4943-A127-24A27950C14F}" dt="2023-03-09T23:22:46.035" v="131" actId="1076"/>
          <ac:spMkLst>
            <pc:docMk/>
            <pc:sldMk cId="1470950597" sldId="263"/>
            <ac:spMk id="7" creationId="{3EFF1A9E-DB9B-FE49-ABBF-6A78B9FE9954}"/>
          </ac:spMkLst>
        </pc:spChg>
      </pc:sldChg>
      <pc:sldChg chg="modSp">
        <pc:chgData name="Thomas Schreiber" userId="S::ts2227@nau.edu::605aa84f-b7a2-4ecb-813c-365ab19d34df" providerId="AD" clId="Web-{578B073E-4B6E-4943-A127-24A27950C14F}" dt="2023-03-09T23:22:58.739" v="137" actId="1076"/>
        <pc:sldMkLst>
          <pc:docMk/>
          <pc:sldMk cId="2855289690" sldId="264"/>
        </pc:sldMkLst>
        <pc:spChg chg="mod">
          <ac:chgData name="Thomas Schreiber" userId="S::ts2227@nau.edu::605aa84f-b7a2-4ecb-813c-365ab19d34df" providerId="AD" clId="Web-{578B073E-4B6E-4943-A127-24A27950C14F}" dt="2023-03-09T23:22:58.739" v="137" actId="1076"/>
          <ac:spMkLst>
            <pc:docMk/>
            <pc:sldMk cId="2855289690" sldId="264"/>
            <ac:spMk id="12" creationId="{A56031FC-969F-7A42-A524-542CC58CE27F}"/>
          </ac:spMkLst>
        </pc:spChg>
      </pc:sldChg>
      <pc:sldChg chg="modSp">
        <pc:chgData name="Thomas Schreiber" userId="S::ts2227@nau.edu::605aa84f-b7a2-4ecb-813c-365ab19d34df" providerId="AD" clId="Web-{578B073E-4B6E-4943-A127-24A27950C14F}" dt="2023-03-09T23:23:03.239" v="139" actId="1076"/>
        <pc:sldMkLst>
          <pc:docMk/>
          <pc:sldMk cId="240580113" sldId="266"/>
        </pc:sldMkLst>
        <pc:spChg chg="mod">
          <ac:chgData name="Thomas Schreiber" userId="S::ts2227@nau.edu::605aa84f-b7a2-4ecb-813c-365ab19d34df" providerId="AD" clId="Web-{578B073E-4B6E-4943-A127-24A27950C14F}" dt="2023-03-09T23:23:03.239" v="139" actId="1076"/>
          <ac:spMkLst>
            <pc:docMk/>
            <pc:sldMk cId="240580113" sldId="266"/>
            <ac:spMk id="7" creationId="{E4C83E53-D82A-DE4D-A65A-6DA6CC0CF392}"/>
          </ac:spMkLst>
        </pc:spChg>
      </pc:sldChg>
      <pc:sldChg chg="modSp">
        <pc:chgData name="Thomas Schreiber" userId="S::ts2227@nau.edu::605aa84f-b7a2-4ecb-813c-365ab19d34df" providerId="AD" clId="Web-{578B073E-4B6E-4943-A127-24A27950C14F}" dt="2023-03-09T23:23:07.958" v="141" actId="1076"/>
        <pc:sldMkLst>
          <pc:docMk/>
          <pc:sldMk cId="2108580594" sldId="267"/>
        </pc:sldMkLst>
        <pc:spChg chg="mod">
          <ac:chgData name="Thomas Schreiber" userId="S::ts2227@nau.edu::605aa84f-b7a2-4ecb-813c-365ab19d34df" providerId="AD" clId="Web-{578B073E-4B6E-4943-A127-24A27950C14F}" dt="2023-03-09T23:23:07.958" v="141" actId="1076"/>
          <ac:spMkLst>
            <pc:docMk/>
            <pc:sldMk cId="2108580594" sldId="267"/>
            <ac:spMk id="7" creationId="{EF9AEF5F-BD09-0047-B138-B2613A4999D1}"/>
          </ac:spMkLst>
        </pc:spChg>
      </pc:sldChg>
      <pc:sldChg chg="modSp">
        <pc:chgData name="Thomas Schreiber" userId="S::ts2227@nau.edu::605aa84f-b7a2-4ecb-813c-365ab19d34df" providerId="AD" clId="Web-{578B073E-4B6E-4943-A127-24A27950C14F}" dt="2023-03-09T23:22:28.504" v="126" actId="20577"/>
        <pc:sldMkLst>
          <pc:docMk/>
          <pc:sldMk cId="2795435102" sldId="268"/>
        </pc:sldMkLst>
        <pc:spChg chg="mod">
          <ac:chgData name="Thomas Schreiber" userId="S::ts2227@nau.edu::605aa84f-b7a2-4ecb-813c-365ab19d34df" providerId="AD" clId="Web-{578B073E-4B6E-4943-A127-24A27950C14F}" dt="2023-03-09T23:22:28.504" v="126" actId="20577"/>
          <ac:spMkLst>
            <pc:docMk/>
            <pc:sldMk cId="2795435102" sldId="268"/>
            <ac:spMk id="10" creationId="{9469590A-AFC2-E84B-92A4-D3A41A8797C5}"/>
          </ac:spMkLst>
        </pc:spChg>
      </pc:sldChg>
      <pc:sldChg chg="modSp">
        <pc:chgData name="Thomas Schreiber" userId="S::ts2227@nau.edu::605aa84f-b7a2-4ecb-813c-365ab19d34df" providerId="AD" clId="Web-{578B073E-4B6E-4943-A127-24A27950C14F}" dt="2023-03-09T23:22:24.972" v="125" actId="1076"/>
        <pc:sldMkLst>
          <pc:docMk/>
          <pc:sldMk cId="2699583649" sldId="269"/>
        </pc:sldMkLst>
        <pc:spChg chg="mod">
          <ac:chgData name="Thomas Schreiber" userId="S::ts2227@nau.edu::605aa84f-b7a2-4ecb-813c-365ab19d34df" providerId="AD" clId="Web-{578B073E-4B6E-4943-A127-24A27950C14F}" dt="2023-03-09T23:22:24.972" v="125" actId="1076"/>
          <ac:spMkLst>
            <pc:docMk/>
            <pc:sldMk cId="2699583649" sldId="269"/>
            <ac:spMk id="5" creationId="{FD2186BE-2BEF-D024-D168-C003AE11D795}"/>
          </ac:spMkLst>
        </pc:spChg>
      </pc:sldChg>
      <pc:sldChg chg="modSp">
        <pc:chgData name="Thomas Schreiber" userId="S::ts2227@nau.edu::605aa84f-b7a2-4ecb-813c-365ab19d34df" providerId="AD" clId="Web-{578B073E-4B6E-4943-A127-24A27950C14F}" dt="2023-03-09T23:25:05.960" v="144" actId="20577"/>
        <pc:sldMkLst>
          <pc:docMk/>
          <pc:sldMk cId="1056674309" sldId="270"/>
        </pc:sldMkLst>
        <pc:spChg chg="mod">
          <ac:chgData name="Thomas Schreiber" userId="S::ts2227@nau.edu::605aa84f-b7a2-4ecb-813c-365ab19d34df" providerId="AD" clId="Web-{578B073E-4B6E-4943-A127-24A27950C14F}" dt="2023-03-09T23:25:05.960" v="144" actId="20577"/>
          <ac:spMkLst>
            <pc:docMk/>
            <pc:sldMk cId="1056674309" sldId="270"/>
            <ac:spMk id="3" creationId="{ADB5A878-35D9-16F2-2DE6-398F01C96F4C}"/>
          </ac:spMkLst>
        </pc:spChg>
        <pc:spChg chg="mod">
          <ac:chgData name="Thomas Schreiber" userId="S::ts2227@nau.edu::605aa84f-b7a2-4ecb-813c-365ab19d34df" providerId="AD" clId="Web-{578B073E-4B6E-4943-A127-24A27950C14F}" dt="2023-03-09T23:22:33.363" v="128" actId="1076"/>
          <ac:spMkLst>
            <pc:docMk/>
            <pc:sldMk cId="1056674309" sldId="270"/>
            <ac:spMk id="5" creationId="{3BE465BD-43B5-7BF9-3E47-A54A9A43862B}"/>
          </ac:spMkLst>
        </pc:spChg>
      </pc:sldChg>
      <pc:sldChg chg="new del">
        <pc:chgData name="Thomas Schreiber" userId="S::ts2227@nau.edu::605aa84f-b7a2-4ecb-813c-365ab19d34df" providerId="AD" clId="Web-{578B073E-4B6E-4943-A127-24A27950C14F}" dt="2023-03-09T23:13:57.648" v="1"/>
        <pc:sldMkLst>
          <pc:docMk/>
          <pc:sldMk cId="1266175281" sldId="271"/>
        </pc:sldMkLst>
      </pc:sldChg>
      <pc:sldChg chg="addSp delSp modSp add replId">
        <pc:chgData name="Thomas Schreiber" userId="S::ts2227@nau.edu::605aa84f-b7a2-4ecb-813c-365ab19d34df" providerId="AD" clId="Web-{578B073E-4B6E-4943-A127-24A27950C14F}" dt="2023-03-09T23:30:41.515" v="163" actId="20577"/>
        <pc:sldMkLst>
          <pc:docMk/>
          <pc:sldMk cId="1539421599" sldId="271"/>
        </pc:sldMkLst>
        <pc:spChg chg="del mod">
          <ac:chgData name="Thomas Schreiber" userId="S::ts2227@nau.edu::605aa84f-b7a2-4ecb-813c-365ab19d34df" providerId="AD" clId="Web-{578B073E-4B6E-4943-A127-24A27950C14F}" dt="2023-03-09T23:14:24.070" v="11"/>
          <ac:spMkLst>
            <pc:docMk/>
            <pc:sldMk cId="1539421599" sldId="271"/>
            <ac:spMk id="2" creationId="{04EF4641-E10A-224E-94B6-757AA94D0FE9}"/>
          </ac:spMkLst>
        </pc:spChg>
        <pc:spChg chg="del">
          <ac:chgData name="Thomas Schreiber" userId="S::ts2227@nau.edu::605aa84f-b7a2-4ecb-813c-365ab19d34df" providerId="AD" clId="Web-{578B073E-4B6E-4943-A127-24A27950C14F}" dt="2023-03-09T23:14:16.632" v="7"/>
          <ac:spMkLst>
            <pc:docMk/>
            <pc:sldMk cId="1539421599" sldId="271"/>
            <ac:spMk id="6" creationId="{B157D6A7-7A11-325F-A344-1DACB1F18A82}"/>
          </ac:spMkLst>
        </pc:spChg>
        <pc:spChg chg="del">
          <ac:chgData name="Thomas Schreiber" userId="S::ts2227@nau.edu::605aa84f-b7a2-4ecb-813c-365ab19d34df" providerId="AD" clId="Web-{578B073E-4B6E-4943-A127-24A27950C14F}" dt="2023-03-09T23:14:16.632" v="6"/>
          <ac:spMkLst>
            <pc:docMk/>
            <pc:sldMk cId="1539421599" sldId="271"/>
            <ac:spMk id="7" creationId="{26CDD33B-FB9A-2EE0-C3A0-C41A62CD7B31}"/>
          </ac:spMkLst>
        </pc:spChg>
        <pc:spChg chg="mod">
          <ac:chgData name="Thomas Schreiber" userId="S::ts2227@nau.edu::605aa84f-b7a2-4ecb-813c-365ab19d34df" providerId="AD" clId="Web-{578B073E-4B6E-4943-A127-24A27950C14F}" dt="2023-03-09T23:18:10.951" v="61" actId="1076"/>
          <ac:spMkLst>
            <pc:docMk/>
            <pc:sldMk cId="1539421599" sldId="271"/>
            <ac:spMk id="8" creationId="{26CDD33B-FB9A-2EE0-C3A0-C41A62CD7B31}"/>
          </ac:spMkLst>
        </pc:spChg>
        <pc:spChg chg="del">
          <ac:chgData name="Thomas Schreiber" userId="S::ts2227@nau.edu::605aa84f-b7a2-4ecb-813c-365ab19d34df" providerId="AD" clId="Web-{578B073E-4B6E-4943-A127-24A27950C14F}" dt="2023-03-09T23:14:16.632" v="5"/>
          <ac:spMkLst>
            <pc:docMk/>
            <pc:sldMk cId="1539421599" sldId="271"/>
            <ac:spMk id="10" creationId="{228463D1-AD78-B5A8-BCF7-3CADE75B2822}"/>
          </ac:spMkLst>
        </pc:spChg>
        <pc:spChg chg="del">
          <ac:chgData name="Thomas Schreiber" userId="S::ts2227@nau.edu::605aa84f-b7a2-4ecb-813c-365ab19d34df" providerId="AD" clId="Web-{578B073E-4B6E-4943-A127-24A27950C14F}" dt="2023-03-09T23:14:13.648" v="3"/>
          <ac:spMkLst>
            <pc:docMk/>
            <pc:sldMk cId="1539421599" sldId="271"/>
            <ac:spMk id="11" creationId="{C9C79509-0F23-5D67-40D2-47469865834F}"/>
          </ac:spMkLst>
        </pc:spChg>
        <pc:spChg chg="mod">
          <ac:chgData name="Thomas Schreiber" userId="S::ts2227@nau.edu::605aa84f-b7a2-4ecb-813c-365ab19d34df" providerId="AD" clId="Web-{578B073E-4B6E-4943-A127-24A27950C14F}" dt="2023-03-09T23:30:41.515" v="163" actId="20577"/>
          <ac:spMkLst>
            <pc:docMk/>
            <pc:sldMk cId="1539421599" sldId="271"/>
            <ac:spMk id="12" creationId="{56CEEE04-CAFC-0B53-1EDA-5139D130AE27}"/>
          </ac:spMkLst>
        </pc:spChg>
        <pc:spChg chg="mod">
          <ac:chgData name="Thomas Schreiber" userId="S::ts2227@nau.edu::605aa84f-b7a2-4ecb-813c-365ab19d34df" providerId="AD" clId="Web-{578B073E-4B6E-4943-A127-24A27950C14F}" dt="2023-03-09T23:22:14.081" v="122" actId="1076"/>
          <ac:spMkLst>
            <pc:docMk/>
            <pc:sldMk cId="1539421599" sldId="271"/>
            <ac:spMk id="13" creationId="{05A9CCC2-9CC3-A64D-B346-85EA326D7645}"/>
          </ac:spMkLst>
        </pc:spChg>
        <pc:spChg chg="add del mod">
          <ac:chgData name="Thomas Schreiber" userId="S::ts2227@nau.edu::605aa84f-b7a2-4ecb-813c-365ab19d34df" providerId="AD" clId="Web-{578B073E-4B6E-4943-A127-24A27950C14F}" dt="2023-03-09T23:15:09.415" v="20"/>
          <ac:spMkLst>
            <pc:docMk/>
            <pc:sldMk cId="1539421599" sldId="271"/>
            <ac:spMk id="14" creationId="{CEB4CA08-A1B1-22DD-98B3-4F290BE6DFAD}"/>
          </ac:spMkLst>
        </pc:spChg>
        <pc:picChg chg="del">
          <ac:chgData name="Thomas Schreiber" userId="S::ts2227@nau.edu::605aa84f-b7a2-4ecb-813c-365ab19d34df" providerId="AD" clId="Web-{578B073E-4B6E-4943-A127-24A27950C14F}" dt="2023-03-09T23:14:13.648" v="4"/>
          <ac:picMkLst>
            <pc:docMk/>
            <pc:sldMk cId="1539421599" sldId="271"/>
            <ac:picMk id="4" creationId="{E3ECC139-D320-3A57-B375-8CAFE5E558F1}"/>
          </ac:picMkLst>
        </pc:picChg>
        <pc:picChg chg="del">
          <ac:chgData name="Thomas Schreiber" userId="S::ts2227@nau.edu::605aa84f-b7a2-4ecb-813c-365ab19d34df" providerId="AD" clId="Web-{578B073E-4B6E-4943-A127-24A27950C14F}" dt="2023-03-09T23:14:16.632" v="8"/>
          <ac:picMkLst>
            <pc:docMk/>
            <pc:sldMk cId="1539421599" sldId="271"/>
            <ac:picMk id="5" creationId="{CB63195C-BB88-180E-6178-7D75689728CD}"/>
          </ac:picMkLst>
        </pc:picChg>
        <pc:picChg chg="add mod">
          <ac:chgData name="Thomas Schreiber" userId="S::ts2227@nau.edu::605aa84f-b7a2-4ecb-813c-365ab19d34df" providerId="AD" clId="Web-{578B073E-4B6E-4943-A127-24A27950C14F}" dt="2023-03-09T23:18:23.904" v="66" actId="1076"/>
          <ac:picMkLst>
            <pc:docMk/>
            <pc:sldMk cId="1539421599" sldId="271"/>
            <ac:picMk id="15" creationId="{E48316C1-32D1-B790-96D4-B50274C7D79C}"/>
          </ac:picMkLst>
        </pc:picChg>
      </pc:sldChg>
    </pc:docChg>
  </pc:docChgLst>
  <pc:docChgLst>
    <pc:chgData name="Jay-Laljibhai Khunt" userId="S::jk2262@iris.nau.edu::835ac619-a9bb-424e-a609-fbed4b4ad976" providerId="AD" clId="Web-{D454C54A-5550-19C8-812B-61A0978D198A}"/>
    <pc:docChg chg="modSld">
      <pc:chgData name="Jay-Laljibhai Khunt" userId="S::jk2262@iris.nau.edu::835ac619-a9bb-424e-a609-fbed4b4ad976" providerId="AD" clId="Web-{D454C54A-5550-19C8-812B-61A0978D198A}" dt="2023-03-09T16:49:38.098" v="2" actId="1076"/>
      <pc:docMkLst>
        <pc:docMk/>
      </pc:docMkLst>
      <pc:sldChg chg="addSp delSp modSp">
        <pc:chgData name="Jay-Laljibhai Khunt" userId="S::jk2262@iris.nau.edu::835ac619-a9bb-424e-a609-fbed4b4ad976" providerId="AD" clId="Web-{D454C54A-5550-19C8-812B-61A0978D198A}" dt="2023-03-09T16:49:38.098" v="2" actId="1076"/>
        <pc:sldMkLst>
          <pc:docMk/>
          <pc:sldMk cId="1756148499" sldId="260"/>
        </pc:sldMkLst>
        <pc:spChg chg="mod">
          <ac:chgData name="Jay-Laljibhai Khunt" userId="S::jk2262@iris.nau.edu::835ac619-a9bb-424e-a609-fbed4b4ad976" providerId="AD" clId="Web-{D454C54A-5550-19C8-812B-61A0978D198A}" dt="2023-03-09T16:49:38.098" v="2" actId="1076"/>
          <ac:spMkLst>
            <pc:docMk/>
            <pc:sldMk cId="1756148499" sldId="260"/>
            <ac:spMk id="2" creationId="{F796632E-43E1-CD4D-AB14-A91AA08E1618}"/>
          </ac:spMkLst>
        </pc:spChg>
        <pc:spChg chg="add del">
          <ac:chgData name="Jay-Laljibhai Khunt" userId="S::jk2262@iris.nau.edu::835ac619-a9bb-424e-a609-fbed4b4ad976" providerId="AD" clId="Web-{D454C54A-5550-19C8-812B-61A0978D198A}" dt="2023-03-09T16:48:39.362" v="1"/>
          <ac:spMkLst>
            <pc:docMk/>
            <pc:sldMk cId="1756148499" sldId="260"/>
            <ac:spMk id="4" creationId="{6B5A7FCA-BB2A-981C-B292-4B797BFCB156}"/>
          </ac:spMkLst>
        </pc:spChg>
      </pc:sldChg>
    </pc:docChg>
  </pc:docChgLst>
  <pc:docChgLst>
    <pc:chgData name="Thomas Schreiber" userId="S::ts2227@nau.edu::605aa84f-b7a2-4ecb-813c-365ab19d34df" providerId="AD" clId="Web-{A37C846B-49F3-4969-AA3E-3F4DEACF1578}"/>
    <pc:docChg chg="modSld">
      <pc:chgData name="Thomas Schreiber" userId="S::ts2227@nau.edu::605aa84f-b7a2-4ecb-813c-365ab19d34df" providerId="AD" clId="Web-{A37C846B-49F3-4969-AA3E-3F4DEACF1578}" dt="2023-03-09T23:11:25.171" v="16" actId="1076"/>
      <pc:docMkLst>
        <pc:docMk/>
      </pc:docMkLst>
      <pc:sldChg chg="modSp">
        <pc:chgData name="Thomas Schreiber" userId="S::ts2227@nau.edu::605aa84f-b7a2-4ecb-813c-365ab19d34df" providerId="AD" clId="Web-{A37C846B-49F3-4969-AA3E-3F4DEACF1578}" dt="2023-03-09T23:09:44.383" v="0" actId="20577"/>
        <pc:sldMkLst>
          <pc:docMk/>
          <pc:sldMk cId="294407833" sldId="256"/>
        </pc:sldMkLst>
        <pc:spChg chg="mod">
          <ac:chgData name="Thomas Schreiber" userId="S::ts2227@nau.edu::605aa84f-b7a2-4ecb-813c-365ab19d34df" providerId="AD" clId="Web-{A37C846B-49F3-4969-AA3E-3F4DEACF1578}" dt="2023-03-09T23:09:44.383" v="0" actId="20577"/>
          <ac:spMkLst>
            <pc:docMk/>
            <pc:sldMk cId="294407833" sldId="256"/>
            <ac:spMk id="2" creationId="{C180F69B-83FB-A944-A62A-2EF137895557}"/>
          </ac:spMkLst>
        </pc:spChg>
      </pc:sldChg>
      <pc:sldChg chg="modSp">
        <pc:chgData name="Thomas Schreiber" userId="S::ts2227@nau.edu::605aa84f-b7a2-4ecb-813c-365ab19d34df" providerId="AD" clId="Web-{A37C846B-49F3-4969-AA3E-3F4DEACF1578}" dt="2023-03-09T23:11:25.171" v="16" actId="1076"/>
        <pc:sldMkLst>
          <pc:docMk/>
          <pc:sldMk cId="1021631599" sldId="257"/>
        </pc:sldMkLst>
        <pc:spChg chg="mod">
          <ac:chgData name="Thomas Schreiber" userId="S::ts2227@nau.edu::605aa84f-b7a2-4ecb-813c-365ab19d34df" providerId="AD" clId="Web-{A37C846B-49F3-4969-AA3E-3F4DEACF1578}" dt="2023-03-09T23:11:25.171" v="16" actId="1076"/>
          <ac:spMkLst>
            <pc:docMk/>
            <pc:sldMk cId="1021631599" sldId="257"/>
            <ac:spMk id="7" creationId="{26CDD33B-FB9A-2EE0-C3A0-C41A62CD7B31}"/>
          </ac:spMkLst>
        </pc:spChg>
      </pc:sldChg>
    </pc:docChg>
  </pc:docChgLst>
  <pc:docChgLst>
    <pc:chgData name="Colby Jacob Murphy" userId="45d7a4c1-27c9-40f4-a00e-76bf36de80f8" providerId="ADAL" clId="{139BC39D-65B9-40A0-A4EF-6007DE226986}"/>
    <pc:docChg chg="custSel addSld modSld">
      <pc:chgData name="Colby Jacob Murphy" userId="45d7a4c1-27c9-40f4-a00e-76bf36de80f8" providerId="ADAL" clId="{139BC39D-65B9-40A0-A4EF-6007DE226986}" dt="2023-03-09T23:35:00.153" v="734" actId="20577"/>
      <pc:docMkLst>
        <pc:docMk/>
      </pc:docMkLst>
      <pc:sldChg chg="modSp mod">
        <pc:chgData name="Colby Jacob Murphy" userId="45d7a4c1-27c9-40f4-a00e-76bf36de80f8" providerId="ADAL" clId="{139BC39D-65B9-40A0-A4EF-6007DE226986}" dt="2023-03-09T23:14:32.834" v="153" actId="20577"/>
        <pc:sldMkLst>
          <pc:docMk/>
          <pc:sldMk cId="1021631599" sldId="257"/>
        </pc:sldMkLst>
        <pc:spChg chg="mod">
          <ac:chgData name="Colby Jacob Murphy" userId="45d7a4c1-27c9-40f4-a00e-76bf36de80f8" providerId="ADAL" clId="{139BC39D-65B9-40A0-A4EF-6007DE226986}" dt="2023-03-09T23:14:32.834" v="153" actId="20577"/>
          <ac:spMkLst>
            <pc:docMk/>
            <pc:sldMk cId="1021631599" sldId="257"/>
            <ac:spMk id="13" creationId="{05A9CCC2-9CC3-A64D-B346-85EA326D7645}"/>
          </ac:spMkLst>
        </pc:spChg>
      </pc:sldChg>
      <pc:sldChg chg="addSp delSp modSp mod">
        <pc:chgData name="Colby Jacob Murphy" userId="45d7a4c1-27c9-40f4-a00e-76bf36de80f8" providerId="ADAL" clId="{139BC39D-65B9-40A0-A4EF-6007DE226986}" dt="2023-03-09T23:27:38.214" v="504" actId="20577"/>
        <pc:sldMkLst>
          <pc:docMk/>
          <pc:sldMk cId="1698651007" sldId="258"/>
        </pc:sldMkLst>
        <pc:spChg chg="mod">
          <ac:chgData name="Colby Jacob Murphy" userId="45d7a4c1-27c9-40f4-a00e-76bf36de80f8" providerId="ADAL" clId="{139BC39D-65B9-40A0-A4EF-6007DE226986}" dt="2023-03-09T20:37:00.369" v="56" actId="27636"/>
          <ac:spMkLst>
            <pc:docMk/>
            <pc:sldMk cId="1698651007" sldId="258"/>
            <ac:spMk id="2" creationId="{C5EAAAD3-4A28-AF41-81E0-0CD11CFC061D}"/>
          </ac:spMkLst>
        </pc:spChg>
        <pc:spChg chg="add del">
          <ac:chgData name="Colby Jacob Murphy" userId="45d7a4c1-27c9-40f4-a00e-76bf36de80f8" providerId="ADAL" clId="{139BC39D-65B9-40A0-A4EF-6007DE226986}" dt="2023-03-09T20:36:16.812" v="38" actId="478"/>
          <ac:spMkLst>
            <pc:docMk/>
            <pc:sldMk cId="1698651007" sldId="258"/>
            <ac:spMk id="5" creationId="{68F6416E-5CAE-CD3C-2366-672035457260}"/>
          </ac:spMkLst>
        </pc:spChg>
        <pc:spChg chg="add mod">
          <ac:chgData name="Colby Jacob Murphy" userId="45d7a4c1-27c9-40f4-a00e-76bf36de80f8" providerId="ADAL" clId="{139BC39D-65B9-40A0-A4EF-6007DE226986}" dt="2023-03-09T23:27:38.214" v="504" actId="20577"/>
          <ac:spMkLst>
            <pc:docMk/>
            <pc:sldMk cId="1698651007" sldId="258"/>
            <ac:spMk id="6" creationId="{C475B65D-9720-6823-4250-BBD92A58FC2A}"/>
          </ac:spMkLst>
        </pc:spChg>
        <pc:spChg chg="mod">
          <ac:chgData name="Colby Jacob Murphy" userId="45d7a4c1-27c9-40f4-a00e-76bf36de80f8" providerId="ADAL" clId="{139BC39D-65B9-40A0-A4EF-6007DE226986}" dt="2023-03-09T23:14:50.794" v="159" actId="20577"/>
          <ac:spMkLst>
            <pc:docMk/>
            <pc:sldMk cId="1698651007" sldId="258"/>
            <ac:spMk id="7" creationId="{3E705CD5-BB5C-6E44-A596-5C6558739AE0}"/>
          </ac:spMkLst>
        </pc:spChg>
        <pc:picChg chg="add mod">
          <ac:chgData name="Colby Jacob Murphy" userId="45d7a4c1-27c9-40f4-a00e-76bf36de80f8" providerId="ADAL" clId="{139BC39D-65B9-40A0-A4EF-6007DE226986}" dt="2023-03-09T20:37:24.909" v="59" actId="1076"/>
          <ac:picMkLst>
            <pc:docMk/>
            <pc:sldMk cId="1698651007" sldId="258"/>
            <ac:picMk id="1026" creationId="{AA51B80A-E362-25B4-0503-C31C3A8C07B9}"/>
          </ac:picMkLst>
        </pc:picChg>
      </pc:sldChg>
      <pc:sldChg chg="addSp delSp modSp mod">
        <pc:chgData name="Colby Jacob Murphy" userId="45d7a4c1-27c9-40f4-a00e-76bf36de80f8" providerId="ADAL" clId="{139BC39D-65B9-40A0-A4EF-6007DE226986}" dt="2023-03-09T23:32:11.782" v="696" actId="14100"/>
        <pc:sldMkLst>
          <pc:docMk/>
          <pc:sldMk cId="3897961542" sldId="259"/>
        </pc:sldMkLst>
        <pc:spChg chg="mod">
          <ac:chgData name="Colby Jacob Murphy" userId="45d7a4c1-27c9-40f4-a00e-76bf36de80f8" providerId="ADAL" clId="{139BC39D-65B9-40A0-A4EF-6007DE226986}" dt="2023-03-09T23:32:11.782" v="696" actId="14100"/>
          <ac:spMkLst>
            <pc:docMk/>
            <pc:sldMk cId="3897961542" sldId="259"/>
            <ac:spMk id="2" creationId="{3C1B46FD-6246-1444-9560-86A17221DDD9}"/>
          </ac:spMkLst>
        </pc:spChg>
        <pc:spChg chg="add mod ord">
          <ac:chgData name="Colby Jacob Murphy" userId="45d7a4c1-27c9-40f4-a00e-76bf36de80f8" providerId="ADAL" clId="{139BC39D-65B9-40A0-A4EF-6007DE226986}" dt="2023-03-09T23:22:50.132" v="264" actId="166"/>
          <ac:spMkLst>
            <pc:docMk/>
            <pc:sldMk cId="3897961542" sldId="259"/>
            <ac:spMk id="4" creationId="{4C6211B8-D73F-1631-F78B-4660314811C5}"/>
          </ac:spMkLst>
        </pc:spChg>
        <pc:spChg chg="add del mod">
          <ac:chgData name="Colby Jacob Murphy" userId="45d7a4c1-27c9-40f4-a00e-76bf36de80f8" providerId="ADAL" clId="{139BC39D-65B9-40A0-A4EF-6007DE226986}" dt="2023-03-09T20:37:40.892" v="61" actId="478"/>
          <ac:spMkLst>
            <pc:docMk/>
            <pc:sldMk cId="3897961542" sldId="259"/>
            <ac:spMk id="4" creationId="{BC40DF1A-F10A-22E8-8594-5F0F7001B88A}"/>
          </ac:spMkLst>
        </pc:spChg>
        <pc:spChg chg="add mod">
          <ac:chgData name="Colby Jacob Murphy" userId="45d7a4c1-27c9-40f4-a00e-76bf36de80f8" providerId="ADAL" clId="{139BC39D-65B9-40A0-A4EF-6007DE226986}" dt="2023-03-09T23:23:07.973" v="285" actId="403"/>
          <ac:spMkLst>
            <pc:docMk/>
            <pc:sldMk cId="3897961542" sldId="259"/>
            <ac:spMk id="5" creationId="{779A0B45-9825-E05B-0217-05AA9E89ECAA}"/>
          </ac:spMkLst>
        </pc:spChg>
        <pc:spChg chg="add mod">
          <ac:chgData name="Colby Jacob Murphy" userId="45d7a4c1-27c9-40f4-a00e-76bf36de80f8" providerId="ADAL" clId="{139BC39D-65B9-40A0-A4EF-6007DE226986}" dt="2023-03-09T20:55:07.610" v="79" actId="207"/>
          <ac:spMkLst>
            <pc:docMk/>
            <pc:sldMk cId="3897961542" sldId="259"/>
            <ac:spMk id="7" creationId="{9CB26A96-01AA-74CB-A74C-585598670C0B}"/>
          </ac:spMkLst>
        </pc:spChg>
        <pc:spChg chg="add mod">
          <ac:chgData name="Colby Jacob Murphy" userId="45d7a4c1-27c9-40f4-a00e-76bf36de80f8" providerId="ADAL" clId="{139BC39D-65B9-40A0-A4EF-6007DE226986}" dt="2023-03-09T20:55:12.474" v="81" actId="1076"/>
          <ac:spMkLst>
            <pc:docMk/>
            <pc:sldMk cId="3897961542" sldId="259"/>
            <ac:spMk id="8" creationId="{FB771413-70F5-5449-1FA6-1FB2D9A8196E}"/>
          </ac:spMkLst>
        </pc:spChg>
        <pc:spChg chg="add mod">
          <ac:chgData name="Colby Jacob Murphy" userId="45d7a4c1-27c9-40f4-a00e-76bf36de80f8" providerId="ADAL" clId="{139BC39D-65B9-40A0-A4EF-6007DE226986}" dt="2023-03-09T20:55:18.733" v="83" actId="1076"/>
          <ac:spMkLst>
            <pc:docMk/>
            <pc:sldMk cId="3897961542" sldId="259"/>
            <ac:spMk id="9" creationId="{BD7ABDE2-603D-D06C-3B31-40B33EBF378E}"/>
          </ac:spMkLst>
        </pc:spChg>
        <pc:spChg chg="mod">
          <ac:chgData name="Colby Jacob Murphy" userId="45d7a4c1-27c9-40f4-a00e-76bf36de80f8" providerId="ADAL" clId="{139BC39D-65B9-40A0-A4EF-6007DE226986}" dt="2023-03-09T23:20:25.229" v="213" actId="1076"/>
          <ac:spMkLst>
            <pc:docMk/>
            <pc:sldMk cId="3897961542" sldId="259"/>
            <ac:spMk id="10" creationId="{B91FCCAE-D276-F54B-998C-6FDF461DAC1D}"/>
          </ac:spMkLst>
        </pc:spChg>
        <pc:spChg chg="add mod">
          <ac:chgData name="Colby Jacob Murphy" userId="45d7a4c1-27c9-40f4-a00e-76bf36de80f8" providerId="ADAL" clId="{139BC39D-65B9-40A0-A4EF-6007DE226986}" dt="2023-03-09T23:23:51.912" v="302" actId="1076"/>
          <ac:spMkLst>
            <pc:docMk/>
            <pc:sldMk cId="3897961542" sldId="259"/>
            <ac:spMk id="11" creationId="{67FB322A-5372-822E-4D66-F2F8C0DAE57C}"/>
          </ac:spMkLst>
        </pc:spChg>
        <pc:spChg chg="add mod">
          <ac:chgData name="Colby Jacob Murphy" userId="45d7a4c1-27c9-40f4-a00e-76bf36de80f8" providerId="ADAL" clId="{139BC39D-65B9-40A0-A4EF-6007DE226986}" dt="2023-03-09T23:23:39.356" v="296" actId="1076"/>
          <ac:spMkLst>
            <pc:docMk/>
            <pc:sldMk cId="3897961542" sldId="259"/>
            <ac:spMk id="12" creationId="{7C7A7009-6FE1-3A96-CAF3-2E4083DA6B74}"/>
          </ac:spMkLst>
        </pc:spChg>
        <pc:spChg chg="add mod">
          <ac:chgData name="Colby Jacob Murphy" userId="45d7a4c1-27c9-40f4-a00e-76bf36de80f8" providerId="ADAL" clId="{139BC39D-65B9-40A0-A4EF-6007DE226986}" dt="2023-03-09T23:23:29.117" v="292" actId="1076"/>
          <ac:spMkLst>
            <pc:docMk/>
            <pc:sldMk cId="3897961542" sldId="259"/>
            <ac:spMk id="13" creationId="{76724022-59B6-C307-50A4-44735DBD736E}"/>
          </ac:spMkLst>
        </pc:spChg>
        <pc:picChg chg="add mod">
          <ac:chgData name="Colby Jacob Murphy" userId="45d7a4c1-27c9-40f4-a00e-76bf36de80f8" providerId="ADAL" clId="{139BC39D-65B9-40A0-A4EF-6007DE226986}" dt="2023-03-09T23:32:07.212" v="693" actId="1076"/>
          <ac:picMkLst>
            <pc:docMk/>
            <pc:sldMk cId="3897961542" sldId="259"/>
            <ac:picMk id="6" creationId="{26AFD2B0-2520-DFFA-77E4-B159E8164661}"/>
          </ac:picMkLst>
        </pc:picChg>
      </pc:sldChg>
      <pc:sldChg chg="modSp mod">
        <pc:chgData name="Colby Jacob Murphy" userId="45d7a4c1-27c9-40f4-a00e-76bf36de80f8" providerId="ADAL" clId="{139BC39D-65B9-40A0-A4EF-6007DE226986}" dt="2023-03-09T23:20:49.199" v="225" actId="20577"/>
        <pc:sldMkLst>
          <pc:docMk/>
          <pc:sldMk cId="1756148499" sldId="260"/>
        </pc:sldMkLst>
        <pc:spChg chg="mod">
          <ac:chgData name="Colby Jacob Murphy" userId="45d7a4c1-27c9-40f4-a00e-76bf36de80f8" providerId="ADAL" clId="{139BC39D-65B9-40A0-A4EF-6007DE226986}" dt="2023-03-09T22:57:25.078" v="85" actId="20577"/>
          <ac:spMkLst>
            <pc:docMk/>
            <pc:sldMk cId="1756148499" sldId="260"/>
            <ac:spMk id="3" creationId="{36ED3FA2-CA9E-3B4B-BA01-BEE4461D99C1}"/>
          </ac:spMkLst>
        </pc:spChg>
        <pc:spChg chg="mod">
          <ac:chgData name="Colby Jacob Murphy" userId="45d7a4c1-27c9-40f4-a00e-76bf36de80f8" providerId="ADAL" clId="{139BC39D-65B9-40A0-A4EF-6007DE226986}" dt="2023-03-09T23:20:49.199" v="225" actId="20577"/>
          <ac:spMkLst>
            <pc:docMk/>
            <pc:sldMk cId="1756148499" sldId="260"/>
            <ac:spMk id="8" creationId="{70E1D771-BC42-6245-98A8-A13108DF70CB}"/>
          </ac:spMkLst>
        </pc:spChg>
        <pc:picChg chg="mod">
          <ac:chgData name="Colby Jacob Murphy" userId="45d7a4c1-27c9-40f4-a00e-76bf36de80f8" providerId="ADAL" clId="{139BC39D-65B9-40A0-A4EF-6007DE226986}" dt="2023-03-09T23:15:52.972" v="167" actId="1076"/>
          <ac:picMkLst>
            <pc:docMk/>
            <pc:sldMk cId="1756148499" sldId="260"/>
            <ac:picMk id="7" creationId="{6FD17557-FB06-6942-BC5D-255822BBE812}"/>
          </ac:picMkLst>
        </pc:picChg>
      </pc:sldChg>
      <pc:sldChg chg="modSp mod">
        <pc:chgData name="Colby Jacob Murphy" userId="45d7a4c1-27c9-40f4-a00e-76bf36de80f8" providerId="ADAL" clId="{139BC39D-65B9-40A0-A4EF-6007DE226986}" dt="2023-03-09T23:20:56.028" v="231" actId="20577"/>
        <pc:sldMkLst>
          <pc:docMk/>
          <pc:sldMk cId="26224542" sldId="261"/>
        </pc:sldMkLst>
        <pc:spChg chg="mod">
          <ac:chgData name="Colby Jacob Murphy" userId="45d7a4c1-27c9-40f4-a00e-76bf36de80f8" providerId="ADAL" clId="{139BC39D-65B9-40A0-A4EF-6007DE226986}" dt="2023-03-09T23:20:56.028" v="231" actId="20577"/>
          <ac:spMkLst>
            <pc:docMk/>
            <pc:sldMk cId="26224542" sldId="261"/>
            <ac:spMk id="6" creationId="{CC6EC5C1-2574-4941-9E23-5157AFBF98A7}"/>
          </ac:spMkLst>
        </pc:spChg>
      </pc:sldChg>
      <pc:sldChg chg="modSp mod">
        <pc:chgData name="Colby Jacob Murphy" userId="45d7a4c1-27c9-40f4-a00e-76bf36de80f8" providerId="ADAL" clId="{139BC39D-65B9-40A0-A4EF-6007DE226986}" dt="2023-03-09T23:20:52.194" v="228" actId="20577"/>
        <pc:sldMkLst>
          <pc:docMk/>
          <pc:sldMk cId="1470950597" sldId="263"/>
        </pc:sldMkLst>
        <pc:spChg chg="mod">
          <ac:chgData name="Colby Jacob Murphy" userId="45d7a4c1-27c9-40f4-a00e-76bf36de80f8" providerId="ADAL" clId="{139BC39D-65B9-40A0-A4EF-6007DE226986}" dt="2023-03-09T23:15:41.946" v="163" actId="1076"/>
          <ac:spMkLst>
            <pc:docMk/>
            <pc:sldMk cId="1470950597" sldId="263"/>
            <ac:spMk id="3" creationId="{02A95C5E-B081-9A1A-0F23-5E83F44FA961}"/>
          </ac:spMkLst>
        </pc:spChg>
        <pc:spChg chg="mod">
          <ac:chgData name="Colby Jacob Murphy" userId="45d7a4c1-27c9-40f4-a00e-76bf36de80f8" providerId="ADAL" clId="{139BC39D-65B9-40A0-A4EF-6007DE226986}" dt="2023-03-09T23:20:52.194" v="228" actId="20577"/>
          <ac:spMkLst>
            <pc:docMk/>
            <pc:sldMk cId="1470950597" sldId="263"/>
            <ac:spMk id="7" creationId="{3EFF1A9E-DB9B-FE49-ABBF-6A78B9FE9954}"/>
          </ac:spMkLst>
        </pc:spChg>
        <pc:picChg chg="mod">
          <ac:chgData name="Colby Jacob Murphy" userId="45d7a4c1-27c9-40f4-a00e-76bf36de80f8" providerId="ADAL" clId="{139BC39D-65B9-40A0-A4EF-6007DE226986}" dt="2023-03-09T23:15:47.881" v="165" actId="1076"/>
          <ac:picMkLst>
            <pc:docMk/>
            <pc:sldMk cId="1470950597" sldId="263"/>
            <ac:picMk id="5" creationId="{54713958-F478-FE45-8E61-0CF6683BA3BB}"/>
          </ac:picMkLst>
        </pc:picChg>
      </pc:sldChg>
      <pc:sldChg chg="modSp mod">
        <pc:chgData name="Colby Jacob Murphy" userId="45d7a4c1-27c9-40f4-a00e-76bf36de80f8" providerId="ADAL" clId="{139BC39D-65B9-40A0-A4EF-6007DE226986}" dt="2023-03-09T23:20:59.467" v="233" actId="20577"/>
        <pc:sldMkLst>
          <pc:docMk/>
          <pc:sldMk cId="2855289690" sldId="264"/>
        </pc:sldMkLst>
        <pc:spChg chg="mod">
          <ac:chgData name="Colby Jacob Murphy" userId="45d7a4c1-27c9-40f4-a00e-76bf36de80f8" providerId="ADAL" clId="{139BC39D-65B9-40A0-A4EF-6007DE226986}" dt="2023-03-09T23:20:59.467" v="233" actId="20577"/>
          <ac:spMkLst>
            <pc:docMk/>
            <pc:sldMk cId="2855289690" sldId="264"/>
            <ac:spMk id="12" creationId="{A56031FC-969F-7A42-A524-542CC58CE27F}"/>
          </ac:spMkLst>
        </pc:spChg>
      </pc:sldChg>
      <pc:sldChg chg="modSp mod">
        <pc:chgData name="Colby Jacob Murphy" userId="45d7a4c1-27c9-40f4-a00e-76bf36de80f8" providerId="ADAL" clId="{139BC39D-65B9-40A0-A4EF-6007DE226986}" dt="2023-03-09T23:21:02.530" v="236" actId="20577"/>
        <pc:sldMkLst>
          <pc:docMk/>
          <pc:sldMk cId="240580113" sldId="266"/>
        </pc:sldMkLst>
        <pc:spChg chg="mod">
          <ac:chgData name="Colby Jacob Murphy" userId="45d7a4c1-27c9-40f4-a00e-76bf36de80f8" providerId="ADAL" clId="{139BC39D-65B9-40A0-A4EF-6007DE226986}" dt="2023-03-09T23:21:02.530" v="236" actId="20577"/>
          <ac:spMkLst>
            <pc:docMk/>
            <pc:sldMk cId="240580113" sldId="266"/>
            <ac:spMk id="7" creationId="{E4C83E53-D82A-DE4D-A65A-6DA6CC0CF392}"/>
          </ac:spMkLst>
        </pc:spChg>
      </pc:sldChg>
      <pc:sldChg chg="modSp mod">
        <pc:chgData name="Colby Jacob Murphy" userId="45d7a4c1-27c9-40f4-a00e-76bf36de80f8" providerId="ADAL" clId="{139BC39D-65B9-40A0-A4EF-6007DE226986}" dt="2023-03-09T23:21:07.454" v="239" actId="20577"/>
        <pc:sldMkLst>
          <pc:docMk/>
          <pc:sldMk cId="2108580594" sldId="267"/>
        </pc:sldMkLst>
        <pc:spChg chg="mod">
          <ac:chgData name="Colby Jacob Murphy" userId="45d7a4c1-27c9-40f4-a00e-76bf36de80f8" providerId="ADAL" clId="{139BC39D-65B9-40A0-A4EF-6007DE226986}" dt="2023-03-09T23:21:07.454" v="239" actId="20577"/>
          <ac:spMkLst>
            <pc:docMk/>
            <pc:sldMk cId="2108580594" sldId="267"/>
            <ac:spMk id="7" creationId="{EF9AEF5F-BD09-0047-B138-B2613A4999D1}"/>
          </ac:spMkLst>
        </pc:spChg>
      </pc:sldChg>
      <pc:sldChg chg="modSp mod">
        <pc:chgData name="Colby Jacob Murphy" userId="45d7a4c1-27c9-40f4-a00e-76bf36de80f8" providerId="ADAL" clId="{139BC39D-65B9-40A0-A4EF-6007DE226986}" dt="2023-03-09T23:20:29.929" v="216" actId="1076"/>
        <pc:sldMkLst>
          <pc:docMk/>
          <pc:sldMk cId="2795435102" sldId="268"/>
        </pc:sldMkLst>
        <pc:spChg chg="mod">
          <ac:chgData name="Colby Jacob Murphy" userId="45d7a4c1-27c9-40f4-a00e-76bf36de80f8" providerId="ADAL" clId="{139BC39D-65B9-40A0-A4EF-6007DE226986}" dt="2023-03-09T23:20:29.929" v="216" actId="1076"/>
          <ac:spMkLst>
            <pc:docMk/>
            <pc:sldMk cId="2795435102" sldId="268"/>
            <ac:spMk id="10" creationId="{9469590A-AFC2-E84B-92A4-D3A41A8797C5}"/>
          </ac:spMkLst>
        </pc:spChg>
      </pc:sldChg>
      <pc:sldChg chg="addSp modSp new mod">
        <pc:chgData name="Colby Jacob Murphy" userId="45d7a4c1-27c9-40f4-a00e-76bf36de80f8" providerId="ADAL" clId="{139BC39D-65B9-40A0-A4EF-6007DE226986}" dt="2023-03-09T23:33:35.471" v="732" actId="20577"/>
        <pc:sldMkLst>
          <pc:docMk/>
          <pc:sldMk cId="2699583649" sldId="269"/>
        </pc:sldMkLst>
        <pc:spChg chg="mod">
          <ac:chgData name="Colby Jacob Murphy" userId="45d7a4c1-27c9-40f4-a00e-76bf36de80f8" providerId="ADAL" clId="{139BC39D-65B9-40A0-A4EF-6007DE226986}" dt="2023-03-09T22:58:29.003" v="143" actId="20577"/>
          <ac:spMkLst>
            <pc:docMk/>
            <pc:sldMk cId="2699583649" sldId="269"/>
            <ac:spMk id="2" creationId="{86DBD34D-CF7E-614E-8489-A37EE7B2EB4D}"/>
          </ac:spMkLst>
        </pc:spChg>
        <pc:spChg chg="mod">
          <ac:chgData name="Colby Jacob Murphy" userId="45d7a4c1-27c9-40f4-a00e-76bf36de80f8" providerId="ADAL" clId="{139BC39D-65B9-40A0-A4EF-6007DE226986}" dt="2023-03-09T23:33:35.471" v="732" actId="20577"/>
          <ac:spMkLst>
            <pc:docMk/>
            <pc:sldMk cId="2699583649" sldId="269"/>
            <ac:spMk id="3" creationId="{F8989CE7-FBFE-9372-0BB8-A9F09796F70E}"/>
          </ac:spMkLst>
        </pc:spChg>
        <pc:spChg chg="add mod">
          <ac:chgData name="Colby Jacob Murphy" userId="45d7a4c1-27c9-40f4-a00e-76bf36de80f8" providerId="ADAL" clId="{139BC39D-65B9-40A0-A4EF-6007DE226986}" dt="2023-03-09T23:20:33.691" v="218" actId="20577"/>
          <ac:spMkLst>
            <pc:docMk/>
            <pc:sldMk cId="2699583649" sldId="269"/>
            <ac:spMk id="5" creationId="{FD2186BE-2BEF-D024-D168-C003AE11D795}"/>
          </ac:spMkLst>
        </pc:spChg>
      </pc:sldChg>
      <pc:sldChg chg="addSp modSp mod">
        <pc:chgData name="Colby Jacob Murphy" userId="45d7a4c1-27c9-40f4-a00e-76bf36de80f8" providerId="ADAL" clId="{139BC39D-65B9-40A0-A4EF-6007DE226986}" dt="2023-03-09T23:20:45.200" v="222" actId="1076"/>
        <pc:sldMkLst>
          <pc:docMk/>
          <pc:sldMk cId="1056674309" sldId="270"/>
        </pc:sldMkLst>
        <pc:spChg chg="add mod">
          <ac:chgData name="Colby Jacob Murphy" userId="45d7a4c1-27c9-40f4-a00e-76bf36de80f8" providerId="ADAL" clId="{139BC39D-65B9-40A0-A4EF-6007DE226986}" dt="2023-03-09T23:20:45.200" v="222" actId="1076"/>
          <ac:spMkLst>
            <pc:docMk/>
            <pc:sldMk cId="1056674309" sldId="270"/>
            <ac:spMk id="5" creationId="{3BE465BD-43B5-7BF9-3E47-A54A9A43862B}"/>
          </ac:spMkLst>
        </pc:spChg>
      </pc:sldChg>
      <pc:sldChg chg="modSp mod">
        <pc:chgData name="Colby Jacob Murphy" userId="45d7a4c1-27c9-40f4-a00e-76bf36de80f8" providerId="ADAL" clId="{139BC39D-65B9-40A0-A4EF-6007DE226986}" dt="2023-03-09T23:14:46.700" v="157" actId="20577"/>
        <pc:sldMkLst>
          <pc:docMk/>
          <pc:sldMk cId="1539421599" sldId="271"/>
        </pc:sldMkLst>
        <pc:spChg chg="mod">
          <ac:chgData name="Colby Jacob Murphy" userId="45d7a4c1-27c9-40f4-a00e-76bf36de80f8" providerId="ADAL" clId="{139BC39D-65B9-40A0-A4EF-6007DE226986}" dt="2023-03-09T23:14:46.700" v="157" actId="20577"/>
          <ac:spMkLst>
            <pc:docMk/>
            <pc:sldMk cId="1539421599" sldId="271"/>
            <ac:spMk id="13" creationId="{05A9CCC2-9CC3-A64D-B346-85EA326D7645}"/>
          </ac:spMkLst>
        </pc:spChg>
        <pc:spChg chg="mod">
          <ac:chgData name="Colby Jacob Murphy" userId="45d7a4c1-27c9-40f4-a00e-76bf36de80f8" providerId="ADAL" clId="{139BC39D-65B9-40A0-A4EF-6007DE226986}" dt="2023-03-09T23:14:43.931" v="155" actId="1076"/>
          <ac:spMkLst>
            <pc:docMk/>
            <pc:sldMk cId="1539421599" sldId="271"/>
            <ac:spMk id="14" creationId="{CEB4CA08-A1B1-22DD-98B3-4F290BE6DFAD}"/>
          </ac:spMkLst>
        </pc:spChg>
      </pc:sldChg>
      <pc:sldChg chg="modSp mod">
        <pc:chgData name="Colby Jacob Murphy" userId="45d7a4c1-27c9-40f4-a00e-76bf36de80f8" providerId="ADAL" clId="{139BC39D-65B9-40A0-A4EF-6007DE226986}" dt="2023-03-09T23:35:00.153" v="734" actId="20577"/>
        <pc:sldMkLst>
          <pc:docMk/>
          <pc:sldMk cId="3234650253" sldId="272"/>
        </pc:sldMkLst>
        <pc:spChg chg="mod">
          <ac:chgData name="Colby Jacob Murphy" userId="45d7a4c1-27c9-40f4-a00e-76bf36de80f8" providerId="ADAL" clId="{139BC39D-65B9-40A0-A4EF-6007DE226986}" dt="2023-03-09T23:35:00.153" v="734" actId="20577"/>
          <ac:spMkLst>
            <pc:docMk/>
            <pc:sldMk cId="3234650253" sldId="272"/>
            <ac:spMk id="11" creationId="{A86943EF-DCC7-454B-A6A9-4BBF084F10EE}"/>
          </ac:spMkLst>
        </pc:spChg>
      </pc:sldChg>
    </pc:docChg>
  </pc:docChgLst>
  <pc:docChgLst>
    <pc:chgData name="Colby Jacob Murphy" userId="S::cjm768@nau.edu::45d7a4c1-27c9-40f4-a00e-76bf36de80f8" providerId="AD" clId="Web-{0FE33D98-2E2F-4CC7-A979-33C54F468352}"/>
    <pc:docChg chg="addSld modSld">
      <pc:chgData name="Colby Jacob Murphy" userId="S::cjm768@nau.edu::45d7a4c1-27c9-40f4-a00e-76bf36de80f8" providerId="AD" clId="Web-{0FE33D98-2E2F-4CC7-A979-33C54F468352}" dt="2023-03-05T20:52:31.941" v="331"/>
      <pc:docMkLst>
        <pc:docMk/>
      </pc:docMkLst>
      <pc:sldChg chg="modSp">
        <pc:chgData name="Colby Jacob Murphy" userId="S::cjm768@nau.edu::45d7a4c1-27c9-40f4-a00e-76bf36de80f8" providerId="AD" clId="Web-{0FE33D98-2E2F-4CC7-A979-33C54F468352}" dt="2023-03-05T20:45:24.973" v="194" actId="20577"/>
        <pc:sldMkLst>
          <pc:docMk/>
          <pc:sldMk cId="1021631599" sldId="257"/>
        </pc:sldMkLst>
        <pc:spChg chg="mod">
          <ac:chgData name="Colby Jacob Murphy" userId="S::cjm768@nau.edu::45d7a4c1-27c9-40f4-a00e-76bf36de80f8" providerId="AD" clId="Web-{0FE33D98-2E2F-4CC7-A979-33C54F468352}" dt="2023-03-05T20:45:24.973" v="194" actId="20577"/>
          <ac:spMkLst>
            <pc:docMk/>
            <pc:sldMk cId="1021631599" sldId="257"/>
            <ac:spMk id="2" creationId="{04EF4641-E10A-224E-94B6-757AA94D0FE9}"/>
          </ac:spMkLst>
        </pc:spChg>
      </pc:sldChg>
      <pc:sldChg chg="modSp">
        <pc:chgData name="Colby Jacob Murphy" userId="S::cjm768@nau.edu::45d7a4c1-27c9-40f4-a00e-76bf36de80f8" providerId="AD" clId="Web-{0FE33D98-2E2F-4CC7-A979-33C54F468352}" dt="2023-03-05T20:51:51.283" v="327" actId="20577"/>
        <pc:sldMkLst>
          <pc:docMk/>
          <pc:sldMk cId="1698651007" sldId="258"/>
        </pc:sldMkLst>
        <pc:spChg chg="mod">
          <ac:chgData name="Colby Jacob Murphy" userId="S::cjm768@nau.edu::45d7a4c1-27c9-40f4-a00e-76bf36de80f8" providerId="AD" clId="Web-{0FE33D98-2E2F-4CC7-A979-33C54F468352}" dt="2023-03-05T20:51:51.283" v="327" actId="20577"/>
          <ac:spMkLst>
            <pc:docMk/>
            <pc:sldMk cId="1698651007" sldId="258"/>
            <ac:spMk id="2" creationId="{C5EAAAD3-4A28-AF41-81E0-0CD11CFC061D}"/>
          </ac:spMkLst>
        </pc:spChg>
      </pc:sldChg>
      <pc:sldChg chg="modSp">
        <pc:chgData name="Colby Jacob Murphy" userId="S::cjm768@nau.edu::45d7a4c1-27c9-40f4-a00e-76bf36de80f8" providerId="AD" clId="Web-{0FE33D98-2E2F-4CC7-A979-33C54F468352}" dt="2023-03-05T20:52:22.378" v="330" actId="20577"/>
        <pc:sldMkLst>
          <pc:docMk/>
          <pc:sldMk cId="3897961542" sldId="259"/>
        </pc:sldMkLst>
        <pc:spChg chg="mod">
          <ac:chgData name="Colby Jacob Murphy" userId="S::cjm768@nau.edu::45d7a4c1-27c9-40f4-a00e-76bf36de80f8" providerId="AD" clId="Web-{0FE33D98-2E2F-4CC7-A979-33C54F468352}" dt="2023-03-05T20:52:22.378" v="330" actId="20577"/>
          <ac:spMkLst>
            <pc:docMk/>
            <pc:sldMk cId="3897961542" sldId="259"/>
            <ac:spMk id="2" creationId="{3C1B46FD-6246-1444-9560-86A17221DDD9}"/>
          </ac:spMkLst>
        </pc:spChg>
      </pc:sldChg>
      <pc:sldChg chg="modSp">
        <pc:chgData name="Colby Jacob Murphy" userId="S::cjm768@nau.edu::45d7a4c1-27c9-40f4-a00e-76bf36de80f8" providerId="AD" clId="Web-{0FE33D98-2E2F-4CC7-A979-33C54F468352}" dt="2023-03-05T20:33:10.824" v="12" actId="20577"/>
        <pc:sldMkLst>
          <pc:docMk/>
          <pc:sldMk cId="1756148499" sldId="260"/>
        </pc:sldMkLst>
        <pc:spChg chg="mod">
          <ac:chgData name="Colby Jacob Murphy" userId="S::cjm768@nau.edu::45d7a4c1-27c9-40f4-a00e-76bf36de80f8" providerId="AD" clId="Web-{0FE33D98-2E2F-4CC7-A979-33C54F468352}" dt="2023-03-05T20:33:10.824" v="12" actId="20577"/>
          <ac:spMkLst>
            <pc:docMk/>
            <pc:sldMk cId="1756148499" sldId="260"/>
            <ac:spMk id="2" creationId="{F796632E-43E1-CD4D-AB14-A91AA08E1618}"/>
          </ac:spMkLst>
        </pc:spChg>
      </pc:sldChg>
      <pc:sldChg chg="modSp">
        <pc:chgData name="Colby Jacob Murphy" userId="S::cjm768@nau.edu::45d7a4c1-27c9-40f4-a00e-76bf36de80f8" providerId="AD" clId="Web-{0FE33D98-2E2F-4CC7-A979-33C54F468352}" dt="2023-03-05T20:37:35.879" v="89" actId="20577"/>
        <pc:sldMkLst>
          <pc:docMk/>
          <pc:sldMk cId="26224542" sldId="261"/>
        </pc:sldMkLst>
        <pc:spChg chg="mod">
          <ac:chgData name="Colby Jacob Murphy" userId="S::cjm768@nau.edu::45d7a4c1-27c9-40f4-a00e-76bf36de80f8" providerId="AD" clId="Web-{0FE33D98-2E2F-4CC7-A979-33C54F468352}" dt="2023-03-05T20:37:35.879" v="89" actId="20577"/>
          <ac:spMkLst>
            <pc:docMk/>
            <pc:sldMk cId="26224542" sldId="261"/>
            <ac:spMk id="2" creationId="{0F69D881-54C6-174B-9E36-F31AD3A8B05F}"/>
          </ac:spMkLst>
        </pc:spChg>
      </pc:sldChg>
      <pc:sldChg chg="new">
        <pc:chgData name="Colby Jacob Murphy" userId="S::cjm768@nau.edu::45d7a4c1-27c9-40f4-a00e-76bf36de80f8" providerId="AD" clId="Web-{0FE33D98-2E2F-4CC7-A979-33C54F468352}" dt="2023-03-05T20:52:31.941" v="331"/>
        <pc:sldMkLst>
          <pc:docMk/>
          <pc:sldMk cId="4178544274" sldId="262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03D58AA-EB78-7A4A-AA34-C0122A6D8EF0}"/>
              </a:ext>
            </a:extLst>
          </p:cNvPr>
          <p:cNvSpPr/>
          <p:nvPr/>
        </p:nvSpPr>
        <p:spPr>
          <a:xfrm>
            <a:off x="-101204" y="-55564"/>
            <a:ext cx="12345591" cy="7122319"/>
          </a:xfrm>
          <a:prstGeom prst="rect">
            <a:avLst/>
          </a:prstGeom>
          <a:solidFill>
            <a:srgbClr val="182A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highlight>
                <a:srgbClr val="003466"/>
              </a:highlight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3999" y="1563290"/>
            <a:ext cx="9144000" cy="1835150"/>
          </a:xfrm>
        </p:spPr>
        <p:txBody>
          <a:bodyPr anchor="t" anchorCtr="0"/>
          <a:lstStyle>
            <a:lvl1pPr algn="ctr">
              <a:defRPr sz="6000" b="1">
                <a:solidFill>
                  <a:srgbClr val="F8B7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HEADER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3999" y="3410347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err="1"/>
              <a:t>Subheader</a:t>
            </a:r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52CAF0F-C2A0-6040-8FE1-E6BCB779BB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38200" y="5613400"/>
            <a:ext cx="11353800" cy="1244600"/>
          </a:xfrm>
          <a:prstGeom prst="rect">
            <a:avLst/>
          </a:prstGeom>
        </p:spPr>
      </p:pic>
      <p:pic>
        <p:nvPicPr>
          <p:cNvPr id="11" name="Picture 10" descr="A close up of a sign&#10;&#10;Description automatically generated">
            <a:extLst>
              <a:ext uri="{FF2B5EF4-FFF2-40B4-BE49-F238E27FC236}">
                <a16:creationId xmlns:a16="http://schemas.microsoft.com/office/drawing/2014/main" id="{EEAE2518-40DD-564C-9620-AEF456CF03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9502" y="6054090"/>
            <a:ext cx="7452995" cy="363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542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76151C51-513F-244F-8DFE-F822FB7D24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125"/>
            <a:ext cx="11353800" cy="1244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hart Placeholder 7">
            <a:extLst>
              <a:ext uri="{FF2B5EF4-FFF2-40B4-BE49-F238E27FC236}">
                <a16:creationId xmlns:a16="http://schemas.microsoft.com/office/drawing/2014/main" id="{D8E345AA-D6A0-F84F-B7CE-51DC932BDDA0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838200" y="1673225"/>
            <a:ext cx="10515600" cy="4819650"/>
          </a:xfrm>
        </p:spPr>
        <p:txBody>
          <a:bodyPr/>
          <a:lstStyle/>
          <a:p>
            <a:r>
              <a:rPr lang="en-US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31376375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>
              <a:defRPr>
                <a:solidFill>
                  <a:srgbClr val="003466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141B2A74-2816-7F4F-81D1-3A7F516966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125"/>
            <a:ext cx="11353800" cy="1244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9667461" cy="97901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506099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550406"/>
            <a:ext cx="10515600" cy="2852737"/>
          </a:xfrm>
        </p:spPr>
        <p:txBody>
          <a:bodyPr anchor="t" anchorCtr="0"/>
          <a:lstStyle>
            <a:lvl1pPr>
              <a:defRPr sz="6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343013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FE1812C-53FF-8542-A0C1-D61518344E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38200" y="5613400"/>
            <a:ext cx="11353800" cy="1244600"/>
          </a:xfrm>
          <a:prstGeom prst="rect">
            <a:avLst/>
          </a:prstGeom>
        </p:spPr>
      </p:pic>
      <p:pic>
        <p:nvPicPr>
          <p:cNvPr id="11" name="Picture 10" descr="A close up of a sign&#10;&#10;Description automatically generated">
            <a:extLst>
              <a:ext uri="{FF2B5EF4-FFF2-40B4-BE49-F238E27FC236}">
                <a16:creationId xmlns:a16="http://schemas.microsoft.com/office/drawing/2014/main" id="{0DF1BD08-DEC5-E045-8D33-E4DE184399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9502" y="6054090"/>
            <a:ext cx="7452995" cy="363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5696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F4C54FA4-D324-2644-97E1-46597FF6AD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125"/>
            <a:ext cx="11353800" cy="1244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181600" cy="4262941"/>
          </a:xfrm>
        </p:spPr>
        <p:txBody>
          <a:bodyPr/>
          <a:lstStyle>
            <a:lvl1pPr>
              <a:defRPr>
                <a:solidFill>
                  <a:srgbClr val="003466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4"/>
            <a:ext cx="5181600" cy="4262941"/>
          </a:xfrm>
        </p:spPr>
        <p:txBody>
          <a:bodyPr/>
          <a:lstStyle>
            <a:lvl1pPr>
              <a:defRPr>
                <a:solidFill>
                  <a:srgbClr val="003466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AE8DF8F-D3EB-304B-8F1F-AFAA1F5ECF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850" y="6464300"/>
            <a:ext cx="11353800" cy="39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4076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ADBEA452-4C37-2A4C-A60D-04B290157C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125"/>
            <a:ext cx="11353800" cy="1244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635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5795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403474"/>
            <a:ext cx="5157787" cy="381890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5795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403474"/>
            <a:ext cx="5183188" cy="381890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19006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B9DECEAD-AC18-5343-A96F-F2AA0E2746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125"/>
            <a:ext cx="11353800" cy="12446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D548632-27BE-C548-9919-5269670158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754727A-0604-6C48-9EF4-09B741C2C5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38200" y="5613400"/>
            <a:ext cx="11353800" cy="1244600"/>
          </a:xfrm>
          <a:prstGeom prst="rect">
            <a:avLst/>
          </a:prstGeom>
        </p:spPr>
      </p:pic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745203F1-3836-6C47-823F-36242DE683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9502" y="6054090"/>
            <a:ext cx="7452995" cy="363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5061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2"/>
          <p:cNvSpPr>
            <a:spLocks noGrp="1"/>
          </p:cNvSpPr>
          <p:nvPr>
            <p:ph type="body" idx="1"/>
          </p:nvPr>
        </p:nvSpPr>
        <p:spPr>
          <a:xfrm>
            <a:off x="1465762" y="627866"/>
            <a:ext cx="4548529" cy="823912"/>
          </a:xfrm>
        </p:spPr>
        <p:txBody>
          <a:bodyPr anchor="t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2"/>
          <p:cNvSpPr>
            <a:spLocks noGrp="1"/>
          </p:cNvSpPr>
          <p:nvPr>
            <p:ph type="body" idx="10"/>
          </p:nvPr>
        </p:nvSpPr>
        <p:spPr>
          <a:xfrm>
            <a:off x="6299724" y="635486"/>
            <a:ext cx="4546577" cy="823912"/>
          </a:xfrm>
        </p:spPr>
        <p:txBody>
          <a:bodyPr anchor="t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30"/>
          <p:cNvSpPr>
            <a:spLocks noGrp="1"/>
          </p:cNvSpPr>
          <p:nvPr>
            <p:ph type="pic" sz="quarter" idx="11"/>
          </p:nvPr>
        </p:nvSpPr>
        <p:spPr>
          <a:xfrm>
            <a:off x="1465762" y="1566484"/>
            <a:ext cx="4548529" cy="3021397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2" name="Picture Placeholder 30"/>
          <p:cNvSpPr>
            <a:spLocks noGrp="1"/>
          </p:cNvSpPr>
          <p:nvPr>
            <p:ph type="pic" sz="quarter" idx="12"/>
          </p:nvPr>
        </p:nvSpPr>
        <p:spPr>
          <a:xfrm>
            <a:off x="6299723" y="1566484"/>
            <a:ext cx="4548529" cy="3021397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4" name="Picture Placeholder 33"/>
          <p:cNvSpPr>
            <a:spLocks noGrp="1"/>
          </p:cNvSpPr>
          <p:nvPr>
            <p:ph type="pic" sz="quarter" idx="13"/>
          </p:nvPr>
        </p:nvSpPr>
        <p:spPr>
          <a:xfrm>
            <a:off x="1465762" y="4702587"/>
            <a:ext cx="2208167" cy="1493837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6" name="Picture Placeholder 33"/>
          <p:cNvSpPr>
            <a:spLocks noGrp="1"/>
          </p:cNvSpPr>
          <p:nvPr>
            <p:ph type="pic" sz="quarter" idx="14"/>
          </p:nvPr>
        </p:nvSpPr>
        <p:spPr>
          <a:xfrm>
            <a:off x="3806124" y="4702587"/>
            <a:ext cx="2208167" cy="1493837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7" name="Picture Placeholder 33"/>
          <p:cNvSpPr>
            <a:spLocks noGrp="1"/>
          </p:cNvSpPr>
          <p:nvPr>
            <p:ph type="pic" sz="quarter" idx="15"/>
          </p:nvPr>
        </p:nvSpPr>
        <p:spPr>
          <a:xfrm>
            <a:off x="6297772" y="4702587"/>
            <a:ext cx="2208167" cy="1493837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8" name="Picture Placeholder 33"/>
          <p:cNvSpPr>
            <a:spLocks noGrp="1"/>
          </p:cNvSpPr>
          <p:nvPr>
            <p:ph type="pic" sz="quarter" idx="16"/>
          </p:nvPr>
        </p:nvSpPr>
        <p:spPr>
          <a:xfrm>
            <a:off x="8638134" y="4702587"/>
            <a:ext cx="2208167" cy="1493837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4D61E93F-0B51-8A47-B1D4-0BE346EB86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197600" y="6464300"/>
            <a:ext cx="5994400" cy="393700"/>
          </a:xfrm>
          <a:prstGeom prst="rect">
            <a:avLst/>
          </a:prstGeom>
        </p:spPr>
      </p:pic>
      <p:pic>
        <p:nvPicPr>
          <p:cNvPr id="23" name="Picture 22" descr="A close up of a logo&#10;&#10;Description automatically generated">
            <a:extLst>
              <a:ext uri="{FF2B5EF4-FFF2-40B4-BE49-F238E27FC236}">
                <a16:creationId xmlns:a16="http://schemas.microsoft.com/office/drawing/2014/main" id="{D4B85887-6933-9C41-9EF1-116BEB1F4C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994400" cy="39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094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9673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9734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D7AB5277-A3E9-2A46-9BFD-861956ADE7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994400" cy="3937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53C02C7-1F70-F944-9841-D4C78F4F6C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12" y="6464300"/>
            <a:ext cx="11353800" cy="39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2091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7275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6576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F1B7540-0581-5648-ACE8-9AAA3DC81B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197600" y="6464300"/>
            <a:ext cx="5994400" cy="393700"/>
          </a:xfrm>
          <a:prstGeom prst="rect">
            <a:avLst/>
          </a:prstGeom>
        </p:spPr>
      </p:pic>
      <p:pic>
        <p:nvPicPr>
          <p:cNvPr id="14" name="Picture 13" descr="A close up of a logo&#10;&#10;Description automatically generated">
            <a:extLst>
              <a:ext uri="{FF2B5EF4-FFF2-40B4-BE49-F238E27FC236}">
                <a16:creationId xmlns:a16="http://schemas.microsoft.com/office/drawing/2014/main" id="{873C09CF-1956-034E-8141-A58186FD2E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0"/>
            <a:ext cx="11353800" cy="39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8518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790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8893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19545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92" r:id="rId6"/>
    <p:sldLayoutId id="2147483658" r:id="rId7"/>
    <p:sldLayoutId id="2147483656" r:id="rId8"/>
    <p:sldLayoutId id="2147483657" r:id="rId9"/>
    <p:sldLayoutId id="2147483654" r:id="rId10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F8B700"/>
          </a:solidFill>
          <a:latin typeface="Arial MT Black" panose="020B0A040201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346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4.mov"/><Relationship Id="rId1" Type="http://schemas.microsoft.com/office/2007/relationships/media" Target="../media/media4.mov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5.mov"/><Relationship Id="rId1" Type="http://schemas.microsoft.com/office/2007/relationships/media" Target="../media/media5.mov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80F69B-83FB-A944-A62A-2EF13789555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Boeing Drone: 67% Build Update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8DD4BA9-D7FE-AE48-92F2-968C89389A5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/>
              <a:t>Project 03</a:t>
            </a:r>
          </a:p>
          <a:p>
            <a:r>
              <a:rPr lang="en-US"/>
              <a:t>Team Hi-Jacks</a:t>
            </a:r>
          </a:p>
          <a:p>
            <a:r>
              <a:rPr lang="en-US"/>
              <a:t>Damien Brothers, Dante Faria, Jay </a:t>
            </a:r>
            <a:r>
              <a:rPr lang="en-US" err="1"/>
              <a:t>Khunt</a:t>
            </a:r>
            <a:r>
              <a:rPr lang="en-US"/>
              <a:t>, Colby Murphy, and Thomas Schreiber</a:t>
            </a:r>
          </a:p>
        </p:txBody>
      </p:sp>
    </p:spTree>
    <p:extLst>
      <p:ext uri="{BB962C8B-B14F-4D97-AF65-F5344CB8AC3E}">
        <p14:creationId xmlns:p14="http://schemas.microsoft.com/office/powerpoint/2010/main" val="2944078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DBD34D-CF7E-614E-8489-A37EE7B2EB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Demonstration 2- Airborne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989CE7-FBFE-9372-0BB8-A9F09796F70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latin typeface="Arial"/>
                <a:cs typeface="Arial"/>
              </a:rPr>
              <a:t>First successful flight off the ground</a:t>
            </a:r>
          </a:p>
          <a:p>
            <a:r>
              <a:rPr lang="en-US">
                <a:latin typeface="Arial"/>
                <a:cs typeface="Arial"/>
              </a:rPr>
              <a:t>Fixed Pitch Mode</a:t>
            </a:r>
          </a:p>
          <a:p>
            <a:r>
              <a:rPr lang="en-US">
                <a:latin typeface="Arial"/>
                <a:cs typeface="Arial"/>
              </a:rPr>
              <a:t>Stability Mode (Q-Ground Control)</a:t>
            </a:r>
            <a:endParaRPr lang="en-US"/>
          </a:p>
          <a:p>
            <a:r>
              <a:rPr lang="en-US">
                <a:latin typeface="Arial"/>
                <a:cs typeface="Arial"/>
              </a:rPr>
              <a:t>Turn on motors quick</a:t>
            </a:r>
          </a:p>
          <a:p>
            <a:r>
              <a:rPr lang="en-US">
                <a:latin typeface="Arial"/>
                <a:cs typeface="Arial"/>
              </a:rPr>
              <a:t>Propeller came loose after hitting the ground </a:t>
            </a:r>
            <a:endParaRPr lang="en-US"/>
          </a:p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D2186BE-2BEF-D024-D168-C003AE11D795}"/>
              </a:ext>
            </a:extLst>
          </p:cNvPr>
          <p:cNvSpPr txBox="1"/>
          <p:nvPr/>
        </p:nvSpPr>
        <p:spPr>
          <a:xfrm>
            <a:off x="11188125" y="6481944"/>
            <a:ext cx="1003410" cy="37523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/>
              <a:t>Colby, 9</a:t>
            </a:r>
          </a:p>
        </p:txBody>
      </p:sp>
      <p:pic>
        <p:nvPicPr>
          <p:cNvPr id="9" name="cm-chat-media-video-1:b16d1967-1136-4395-a0a1-e99d6708012a:3:3:0" descr="cm-chat-media-video-1:b16d1967-1136-4395-a0a1-e99d6708012a:3:3:0">
            <a:hlinkClick r:id="" action="ppaction://media"/>
            <a:extLst>
              <a:ext uri="{FF2B5EF4-FFF2-40B4-BE49-F238E27FC236}">
                <a16:creationId xmlns:a16="http://schemas.microsoft.com/office/drawing/2014/main" id="{D8CBAA5E-A7C5-5141-8DB8-18982883828E}"/>
              </a:ext>
            </a:extLst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81220" y="1825625"/>
            <a:ext cx="2397125" cy="4262438"/>
          </a:xfrm>
        </p:spPr>
      </p:pic>
    </p:spTree>
    <p:extLst>
      <p:ext uri="{BB962C8B-B14F-4D97-AF65-F5344CB8AC3E}">
        <p14:creationId xmlns:p14="http://schemas.microsoft.com/office/powerpoint/2010/main" val="2699583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6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DC9EE3-D1AE-2A21-461B-11EACA2B36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Demonstration 3- Propellor Loose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B5A878-35D9-16F2-2DE6-398F01C96F4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latin typeface="Arial"/>
                <a:cs typeface="Arial"/>
              </a:rPr>
              <a:t>Propellor ejects off motor while motors are spinning up</a:t>
            </a:r>
          </a:p>
          <a:p>
            <a:r>
              <a:rPr lang="en-US">
                <a:latin typeface="Arial"/>
                <a:cs typeface="Arial"/>
              </a:rPr>
              <a:t>2 motors spin in direction of tightening while other 2 spin in opposite direction</a:t>
            </a:r>
          </a:p>
          <a:p>
            <a:r>
              <a:rPr lang="en-US">
                <a:latin typeface="Arial"/>
                <a:cs typeface="Arial"/>
              </a:rPr>
              <a:t>To ensure this from happening again we will need torque specs as well as temporary Loctite, possibly opposite tightening nuts</a:t>
            </a:r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E465BD-43B5-7BF9-3E47-A54A9A43862B}"/>
              </a:ext>
            </a:extLst>
          </p:cNvPr>
          <p:cNvSpPr txBox="1"/>
          <p:nvPr/>
        </p:nvSpPr>
        <p:spPr>
          <a:xfrm>
            <a:off x="11374272" y="6490180"/>
            <a:ext cx="3549316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/>
              <a:t>Jay, 10</a:t>
            </a:r>
          </a:p>
        </p:txBody>
      </p:sp>
      <p:pic>
        <p:nvPicPr>
          <p:cNvPr id="6" name="cm-chat-media-video-1:b16d1967-1136-4395-a0a1-e99d6708012a:2:4:0" descr="cm-chat-media-video-1:b16d1967-1136-4395-a0a1-e99d6708012a:2:4:0">
            <a:hlinkClick r:id="" action="ppaction://media"/>
            <a:extLst>
              <a:ext uri="{FF2B5EF4-FFF2-40B4-BE49-F238E27FC236}">
                <a16:creationId xmlns:a16="http://schemas.microsoft.com/office/drawing/2014/main" id="{666FE8A5-F159-7842-AF10-9CBE9BA027D9}"/>
              </a:ext>
            </a:extLst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64189" y="1779996"/>
            <a:ext cx="2397621" cy="4262438"/>
          </a:xfrm>
        </p:spPr>
      </p:pic>
    </p:spTree>
    <p:extLst>
      <p:ext uri="{BB962C8B-B14F-4D97-AF65-F5344CB8AC3E}">
        <p14:creationId xmlns:p14="http://schemas.microsoft.com/office/powerpoint/2010/main" val="1056674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6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6ED3FA2-CA9E-3B4B-BA01-BEE4461D99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7901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kern="1200">
                <a:latin typeface="Arial"/>
                <a:cs typeface="Arial"/>
              </a:rPr>
              <a:t>Demonstration </a:t>
            </a:r>
            <a:r>
              <a:rPr lang="en-US">
                <a:latin typeface="Arial"/>
                <a:cs typeface="Arial"/>
              </a:rPr>
              <a:t>4-</a:t>
            </a:r>
            <a:r>
              <a:rPr lang="en-US" b="1" kern="1200">
                <a:latin typeface="Arial"/>
                <a:cs typeface="Arial"/>
              </a:rPr>
              <a:t> Success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3554365-862C-284B-923E-6B833F0401D3}"/>
              </a:ext>
            </a:extLst>
          </p:cNvPr>
          <p:cNvSpPr txBox="1"/>
          <p:nvPr/>
        </p:nvSpPr>
        <p:spPr>
          <a:xfrm>
            <a:off x="838200" y="1825624"/>
            <a:ext cx="5181600" cy="4262941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457200" indent="-4572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>
                <a:solidFill>
                  <a:srgbClr val="003466"/>
                </a:solidFill>
                <a:latin typeface="Arial"/>
                <a:cs typeface="Arial"/>
              </a:rPr>
              <a:t>Able to take drone off the ground with minimum steering.</a:t>
            </a:r>
          </a:p>
          <a:p>
            <a:pPr marL="914400" lvl="1" indent="-4572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>
                <a:solidFill>
                  <a:srgbClr val="003466"/>
                </a:solidFill>
                <a:latin typeface="Arial"/>
                <a:cs typeface="Arial"/>
              </a:rPr>
              <a:t>Need to shift weight for more control</a:t>
            </a:r>
            <a:endParaRPr lang="en-US" sz="2800">
              <a:solidFill>
                <a:srgbClr val="0034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>
                <a:solidFill>
                  <a:srgbClr val="003466"/>
                </a:solidFill>
                <a:latin typeface="Arial"/>
                <a:cs typeface="Arial"/>
              </a:rPr>
              <a:t>Flew ~10 successful times inside a contained space before deciding to bring it outside.</a:t>
            </a:r>
          </a:p>
          <a:p>
            <a:pPr marL="457200" indent="-4572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>
                <a:solidFill>
                  <a:srgbClr val="003466"/>
                </a:solidFill>
                <a:latin typeface="Arial"/>
                <a:cs typeface="Arial"/>
              </a:rPr>
              <a:t>Drone was set to stability mode.</a:t>
            </a:r>
          </a:p>
        </p:txBody>
      </p:sp>
      <p:pic>
        <p:nvPicPr>
          <p:cNvPr id="7" name="1gmcS4ZqSta9S4UnTsLGHQ" descr="1gmcS4ZqSta9S4UnTsLGHQ">
            <a:hlinkClick r:id="" action="ppaction://media"/>
            <a:extLst>
              <a:ext uri="{FF2B5EF4-FFF2-40B4-BE49-F238E27FC236}">
                <a16:creationId xmlns:a16="http://schemas.microsoft.com/office/drawing/2014/main" id="{6FD17557-FB06-6942-BC5D-255822BBE812}"/>
              </a:ext>
            </a:extLst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74043" y="1516388"/>
            <a:ext cx="2696233" cy="4793306"/>
          </a:xfrm>
          <a:noFill/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0E1D771-BC42-6245-98A8-A13108DF70CB}"/>
              </a:ext>
            </a:extLst>
          </p:cNvPr>
          <p:cNvSpPr txBox="1"/>
          <p:nvPr/>
        </p:nvSpPr>
        <p:spPr>
          <a:xfrm>
            <a:off x="10934125" y="6487851"/>
            <a:ext cx="3549316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/>
              <a:t>Damien, 11 </a:t>
            </a:r>
          </a:p>
        </p:txBody>
      </p:sp>
    </p:spTree>
    <p:extLst>
      <p:ext uri="{BB962C8B-B14F-4D97-AF65-F5344CB8AC3E}">
        <p14:creationId xmlns:p14="http://schemas.microsoft.com/office/powerpoint/2010/main" val="1756148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8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2A95C5E-B081-9A1A-0F23-5E83F44FA9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065" y="453232"/>
            <a:ext cx="10515600" cy="97901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kern="1200">
                <a:latin typeface="Arial"/>
                <a:cs typeface="Arial"/>
              </a:rPr>
              <a:t>Demonstration </a:t>
            </a:r>
            <a:r>
              <a:rPr lang="en-US">
                <a:latin typeface="Arial"/>
                <a:cs typeface="Arial"/>
              </a:rPr>
              <a:t>5-</a:t>
            </a:r>
            <a:r>
              <a:rPr lang="en-US" b="1" kern="1200">
                <a:latin typeface="Arial"/>
                <a:cs typeface="Arial"/>
              </a:rPr>
              <a:t> Failure </a:t>
            </a:r>
          </a:p>
          <a:p>
            <a:endParaRPr lang="en-US" b="1" kern="120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4439101-C9BF-3B4C-BEDE-26D6903ECA20}"/>
              </a:ext>
            </a:extLst>
          </p:cNvPr>
          <p:cNvSpPr txBox="1"/>
          <p:nvPr/>
        </p:nvSpPr>
        <p:spPr>
          <a:xfrm>
            <a:off x="838200" y="1825624"/>
            <a:ext cx="5181600" cy="426294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457200" indent="-4572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>
                <a:solidFill>
                  <a:srgbClr val="0034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Catastrophic Failure about 20 feet above the Concrete</a:t>
            </a:r>
          </a:p>
          <a:p>
            <a:pPr marL="457200" indent="-4572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>
                <a:solidFill>
                  <a:srgbClr val="0034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Broke 2 propellers, 1 arm, 2 legs, and 2 Trusses</a:t>
            </a:r>
          </a:p>
          <a:p>
            <a:pPr marL="457200" indent="-4572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>
                <a:solidFill>
                  <a:srgbClr val="0034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Most likely the propeller came loose off the motor and caused it to death wobble</a:t>
            </a:r>
          </a:p>
          <a:p>
            <a:pPr marL="457200" indent="-4572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>
                <a:solidFill>
                  <a:srgbClr val="0034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Other Issues include:</a:t>
            </a:r>
          </a:p>
          <a:p>
            <a:pPr marL="914400" lvl="1" indent="-4572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>
                <a:solidFill>
                  <a:srgbClr val="0034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Safety mode returning motors to idle</a:t>
            </a:r>
          </a:p>
          <a:p>
            <a:pPr marL="914400" lvl="1" indent="-4572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>
                <a:solidFill>
                  <a:srgbClr val="0034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Lack of control when trying to steer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800">
              <a:solidFill>
                <a:srgbClr val="0034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cm-chat-media-video-1:ee260a56-74f6-5649-b0a2-dcd0fa00c4f8:566:0:0" descr="cm-chat-media-video-1:ee260a56-74f6-5649-b0a2-dcd0fa00c4f8:566:0:0">
            <a:hlinkClick r:id="" action="ppaction://media"/>
            <a:extLst>
              <a:ext uri="{FF2B5EF4-FFF2-40B4-BE49-F238E27FC236}">
                <a16:creationId xmlns:a16="http://schemas.microsoft.com/office/drawing/2014/main" id="{54713958-F478-FE45-8E61-0CF6683BA3BB}"/>
              </a:ext>
            </a:extLst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90916" y="1432245"/>
            <a:ext cx="2791235" cy="4962198"/>
          </a:xfrm>
          <a:noFill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EFF1A9E-DB9B-FE49-ABBF-6A78B9FE9954}"/>
              </a:ext>
            </a:extLst>
          </p:cNvPr>
          <p:cNvSpPr txBox="1"/>
          <p:nvPr/>
        </p:nvSpPr>
        <p:spPr>
          <a:xfrm>
            <a:off x="11087707" y="6487851"/>
            <a:ext cx="3549316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/>
              <a:t>Dante, 12 </a:t>
            </a:r>
          </a:p>
        </p:txBody>
      </p:sp>
    </p:spTree>
    <p:extLst>
      <p:ext uri="{BB962C8B-B14F-4D97-AF65-F5344CB8AC3E}">
        <p14:creationId xmlns:p14="http://schemas.microsoft.com/office/powerpoint/2010/main" val="1470950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7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3219F4A-EF47-0948-81AE-C6FD462A1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79013"/>
          </a:xfrm>
        </p:spPr>
        <p:txBody>
          <a:bodyPr anchor="ctr">
            <a:normAutofit/>
          </a:bodyPr>
          <a:lstStyle/>
          <a:p>
            <a:r>
              <a:rPr lang="en-US"/>
              <a:t>Gantt Chart Update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F69D881-54C6-174B-9E36-F31AD3A8B0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181600" cy="4262941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r>
              <a:rPr lang="en-US"/>
              <a:t>On Schedule</a:t>
            </a:r>
          </a:p>
          <a:p>
            <a:r>
              <a:rPr lang="en-US"/>
              <a:t>Website needs a few updates </a:t>
            </a:r>
          </a:p>
          <a:p>
            <a:r>
              <a:rPr lang="en-US"/>
              <a:t>Ordering broken parts right now to make it to meeting with Boeing</a:t>
            </a:r>
          </a:p>
          <a:p>
            <a:r>
              <a:rPr lang="en-US"/>
              <a:t>Analysis needs to be thoroughly completed before final print</a:t>
            </a:r>
          </a:p>
          <a:p>
            <a:pPr lvl="1"/>
            <a:r>
              <a:rPr lang="en-US"/>
              <a:t>Mostly Completed (waiting for final design)</a:t>
            </a:r>
          </a:p>
          <a:p>
            <a:pPr lvl="1"/>
            <a:endParaRPr lang="en-US"/>
          </a:p>
          <a:p>
            <a:pPr lvl="1"/>
            <a:endParaRPr lang="en-US"/>
          </a:p>
          <a:p>
            <a:endParaRPr lang="en-US"/>
          </a:p>
          <a:p>
            <a:pPr marL="0" indent="0">
              <a:buNone/>
            </a:pPr>
            <a:endParaRPr lang="en-US"/>
          </a:p>
        </p:txBody>
      </p:sp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359127C4-BD6B-9746-B19E-AA306BA0D1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199" y="2028825"/>
            <a:ext cx="5457825" cy="3357563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C6EC5C1-2574-4941-9E23-5157AFBF98A7}"/>
              </a:ext>
            </a:extLst>
          </p:cNvPr>
          <p:cNvSpPr txBox="1"/>
          <p:nvPr/>
        </p:nvSpPr>
        <p:spPr>
          <a:xfrm>
            <a:off x="11010916" y="6458316"/>
            <a:ext cx="3549316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/>
              <a:t>Dante, 13 </a:t>
            </a:r>
          </a:p>
        </p:txBody>
      </p:sp>
    </p:spTree>
    <p:extLst>
      <p:ext uri="{BB962C8B-B14F-4D97-AF65-F5344CB8AC3E}">
        <p14:creationId xmlns:p14="http://schemas.microsoft.com/office/powerpoint/2010/main" val="262245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6C8FBC6-670F-2344-BEC5-69772118A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667461" cy="979013"/>
          </a:xfrm>
        </p:spPr>
        <p:txBody>
          <a:bodyPr anchor="ctr">
            <a:normAutofit/>
          </a:bodyPr>
          <a:lstStyle/>
          <a:p>
            <a:r>
              <a:rPr lang="en-US"/>
              <a:t>Gantt Chart Update (Future)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56031FC-969F-7A42-A524-542CC58CE27F}"/>
              </a:ext>
            </a:extLst>
          </p:cNvPr>
          <p:cNvSpPr txBox="1"/>
          <p:nvPr/>
        </p:nvSpPr>
        <p:spPr>
          <a:xfrm>
            <a:off x="11075893" y="6487851"/>
            <a:ext cx="3549316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/>
              <a:t>Dante, 14</a:t>
            </a:r>
          </a:p>
        </p:txBody>
      </p:sp>
      <p:pic>
        <p:nvPicPr>
          <p:cNvPr id="16" name="Content Placeholder 1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3544F046-AEB8-F942-9633-D3864C9D1C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13" y="1729900"/>
            <a:ext cx="11247541" cy="4156549"/>
          </a:xfrm>
        </p:spPr>
      </p:pic>
    </p:spTree>
    <p:extLst>
      <p:ext uri="{BB962C8B-B14F-4D97-AF65-F5344CB8AC3E}">
        <p14:creationId xmlns:p14="http://schemas.microsoft.com/office/powerpoint/2010/main" val="28552896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FCA55B61-D8BD-FC42-87B5-C523BEDFCF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4481"/>
            <a:ext cx="12192000" cy="3749038"/>
          </a:xfrm>
          <a:prstGeom prst="rect">
            <a:avLst/>
          </a:prstGeom>
          <a:noFill/>
        </p:spPr>
      </p:pic>
      <p:sp>
        <p:nvSpPr>
          <p:cNvPr id="9" name="Title 2">
            <a:extLst>
              <a:ext uri="{FF2B5EF4-FFF2-40B4-BE49-F238E27FC236}">
                <a16:creationId xmlns:a16="http://schemas.microsoft.com/office/drawing/2014/main" id="{64281EAB-C5B1-BF26-C25E-EE863E5B19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667461" cy="979013"/>
          </a:xfrm>
        </p:spPr>
        <p:txBody>
          <a:bodyPr/>
          <a:lstStyle/>
          <a:p>
            <a:r>
              <a:rPr lang="en-US"/>
              <a:t>Gantt Chart Update (Future)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C83E53-D82A-DE4D-A65A-6DA6CC0CF392}"/>
              </a:ext>
            </a:extLst>
          </p:cNvPr>
          <p:cNvSpPr txBox="1"/>
          <p:nvPr/>
        </p:nvSpPr>
        <p:spPr>
          <a:xfrm>
            <a:off x="11034544" y="6487851"/>
            <a:ext cx="3549316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/>
              <a:t>Dante, 15 </a:t>
            </a:r>
          </a:p>
        </p:txBody>
      </p:sp>
    </p:spTree>
    <p:extLst>
      <p:ext uri="{BB962C8B-B14F-4D97-AF65-F5344CB8AC3E}">
        <p14:creationId xmlns:p14="http://schemas.microsoft.com/office/powerpoint/2010/main" val="2405801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CCEF9CDF-3DCD-1941-A550-87872A044C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39241"/>
            <a:ext cx="12192000" cy="3779517"/>
          </a:xfrm>
          <a:prstGeom prst="rect">
            <a:avLst/>
          </a:prstGeom>
          <a:noFill/>
        </p:spPr>
      </p:pic>
      <p:sp>
        <p:nvSpPr>
          <p:cNvPr id="9" name="Title 2">
            <a:extLst>
              <a:ext uri="{FF2B5EF4-FFF2-40B4-BE49-F238E27FC236}">
                <a16:creationId xmlns:a16="http://schemas.microsoft.com/office/drawing/2014/main" id="{06AF36C1-3FB0-6A30-57C0-FAD143260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667461" cy="979013"/>
          </a:xfrm>
        </p:spPr>
        <p:txBody>
          <a:bodyPr/>
          <a:lstStyle/>
          <a:p>
            <a:r>
              <a:rPr lang="en-US"/>
              <a:t>Gantt Chart Update (Future)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F9AEF5F-BD09-0047-B138-B2613A4999D1}"/>
              </a:ext>
            </a:extLst>
          </p:cNvPr>
          <p:cNvSpPr txBox="1"/>
          <p:nvPr/>
        </p:nvSpPr>
        <p:spPr>
          <a:xfrm>
            <a:off x="10987288" y="6487851"/>
            <a:ext cx="3549316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/>
              <a:t>Dante, 16 </a:t>
            </a:r>
          </a:p>
        </p:txBody>
      </p:sp>
    </p:spTree>
    <p:extLst>
      <p:ext uri="{BB962C8B-B14F-4D97-AF65-F5344CB8AC3E}">
        <p14:creationId xmlns:p14="http://schemas.microsoft.com/office/powerpoint/2010/main" val="21085805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Question mark on green pastel background">
            <a:extLst>
              <a:ext uri="{FF2B5EF4-FFF2-40B4-BE49-F238E27FC236}">
                <a16:creationId xmlns:a16="http://schemas.microsoft.com/office/drawing/2014/main" id="{92282534-5BF4-174F-88E0-E3E60CCCA1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38" b="20962"/>
          <a:stretch/>
        </p:blipFill>
        <p:spPr>
          <a:xfrm>
            <a:off x="20" y="10"/>
            <a:ext cx="12191980" cy="6857990"/>
          </a:xfrm>
          <a:noFill/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8E479A0-34CD-344F-A9BB-C1AD501F89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667461" cy="979013"/>
          </a:xfrm>
        </p:spPr>
        <p:txBody>
          <a:bodyPr anchor="ctr">
            <a:normAutofit/>
          </a:bodyPr>
          <a:lstStyle/>
          <a:p>
            <a:r>
              <a:rPr lang="en-US">
                <a:solidFill>
                  <a:srgbClr val="000000"/>
                </a:solidFill>
              </a:rPr>
              <a:t>Questions??</a:t>
            </a:r>
          </a:p>
        </p:txBody>
      </p:sp>
    </p:spTree>
    <p:extLst>
      <p:ext uri="{BB962C8B-B14F-4D97-AF65-F5344CB8AC3E}">
        <p14:creationId xmlns:p14="http://schemas.microsoft.com/office/powerpoint/2010/main" val="3328665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A4A5AC6-035E-ED99-6F6F-556D09585B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5365" y="1580647"/>
            <a:ext cx="11026292" cy="477890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b="1" u="sng">
                <a:solidFill>
                  <a:srgbClr val="003366"/>
                </a:solidFill>
                <a:latin typeface="Calibri"/>
                <a:cs typeface="Calibri"/>
              </a:rPr>
              <a:t>Purpose</a:t>
            </a:r>
            <a:r>
              <a:rPr lang="en-US" b="1">
                <a:solidFill>
                  <a:srgbClr val="003366"/>
                </a:solidFill>
                <a:latin typeface="Calibri"/>
                <a:cs typeface="Calibri"/>
              </a:rPr>
              <a:t>: Design, analyze, and manufacture a 3D printed drone frame that minimizes weight and maximizes flight time using set commercially available components.</a:t>
            </a:r>
            <a:endParaRPr lang="en-US" b="1">
              <a:latin typeface="Calibri"/>
            </a:endParaRPr>
          </a:p>
          <a:p>
            <a:pPr marL="0" indent="0">
              <a:buNone/>
            </a:pPr>
            <a:r>
              <a:rPr lang="en-US" u="sng">
                <a:latin typeface="Calibri"/>
                <a:cs typeface="Arial"/>
              </a:rPr>
              <a:t>Sponsor</a:t>
            </a:r>
            <a:r>
              <a:rPr lang="en-US">
                <a:latin typeface="Calibri"/>
                <a:cs typeface="Arial"/>
              </a:rPr>
              <a:t>: Boeing in Mesa AZ</a:t>
            </a:r>
          </a:p>
          <a:p>
            <a:pPr marL="0" indent="0">
              <a:buNone/>
            </a:pPr>
            <a:r>
              <a:rPr lang="en-US" u="sng">
                <a:latin typeface="Calibri"/>
                <a:cs typeface="Arial"/>
              </a:rPr>
              <a:t>Required Deliverables</a:t>
            </a:r>
            <a:r>
              <a:rPr lang="en-US">
                <a:latin typeface="Calibri"/>
                <a:cs typeface="Arial"/>
              </a:rPr>
              <a:t>:</a:t>
            </a:r>
          </a:p>
          <a:p>
            <a:r>
              <a:rPr lang="en-US" sz="2400">
                <a:latin typeface="Calibri"/>
                <a:cs typeface="Arial"/>
              </a:rPr>
              <a:t>Material Optimization</a:t>
            </a:r>
          </a:p>
          <a:p>
            <a:r>
              <a:rPr lang="en-US" sz="2400">
                <a:latin typeface="Calibri"/>
                <a:cs typeface="Arial"/>
              </a:rPr>
              <a:t>Thrust to Weight Ratio</a:t>
            </a:r>
            <a:endParaRPr lang="en-US" sz="2400">
              <a:latin typeface="Calibri"/>
            </a:endParaRPr>
          </a:p>
          <a:p>
            <a:r>
              <a:rPr lang="en-US" sz="2400">
                <a:latin typeface="Calibri"/>
                <a:cs typeface="Arial"/>
              </a:rPr>
              <a:t>Center of Mass</a:t>
            </a:r>
          </a:p>
          <a:p>
            <a:r>
              <a:rPr lang="en-US" sz="2400">
                <a:latin typeface="Calibri"/>
                <a:cs typeface="Arial"/>
              </a:rPr>
              <a:t>Stress Testing</a:t>
            </a:r>
          </a:p>
          <a:p>
            <a:r>
              <a:rPr lang="en-US" sz="2400">
                <a:latin typeface="Calibri"/>
                <a:cs typeface="Arial"/>
              </a:rPr>
              <a:t>ANSYS</a:t>
            </a:r>
            <a:endParaRPr lang="en-US" sz="2400">
              <a:latin typeface="Calibri"/>
            </a:endParaRPr>
          </a:p>
          <a:p>
            <a:pPr marL="0" indent="0">
              <a:buNone/>
            </a:pPr>
            <a:endParaRPr lang="en-US" sz="2400" b="1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EDD9DE4-A838-F371-B749-41E79DC8C5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Project Description</a:t>
            </a:r>
            <a:endParaRPr lang="en-US"/>
          </a:p>
        </p:txBody>
      </p:sp>
      <p:pic>
        <p:nvPicPr>
          <p:cNvPr id="5" name="Picture 5" descr="A picture containing text, table, floor, indoor&#10;&#10;Description automatically generated">
            <a:extLst>
              <a:ext uri="{FF2B5EF4-FFF2-40B4-BE49-F238E27FC236}">
                <a16:creationId xmlns:a16="http://schemas.microsoft.com/office/drawing/2014/main" id="{C7456D2B-EE54-587C-2F64-3C911BC688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8435" y="2580412"/>
            <a:ext cx="4158342" cy="390153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DD55570-8A58-E844-ACD5-A5580BD0329B}"/>
              </a:ext>
            </a:extLst>
          </p:cNvPr>
          <p:cNvSpPr txBox="1"/>
          <p:nvPr/>
        </p:nvSpPr>
        <p:spPr>
          <a:xfrm>
            <a:off x="10927549" y="6481944"/>
            <a:ext cx="1263316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/>
              <a:t>Damien, 2</a:t>
            </a:r>
          </a:p>
        </p:txBody>
      </p:sp>
    </p:spTree>
    <p:extLst>
      <p:ext uri="{BB962C8B-B14F-4D97-AF65-F5344CB8AC3E}">
        <p14:creationId xmlns:p14="http://schemas.microsoft.com/office/powerpoint/2010/main" val="41785442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1B65E54-AE84-BD42-9B13-64B1864E40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Design Efforts</a:t>
            </a:r>
          </a:p>
        </p:txBody>
      </p:sp>
      <p:pic>
        <p:nvPicPr>
          <p:cNvPr id="4" name="Picture 4" descr="A picture containing stove, kitchen appliance&#10;&#10;Description automatically generated">
            <a:extLst>
              <a:ext uri="{FF2B5EF4-FFF2-40B4-BE49-F238E27FC236}">
                <a16:creationId xmlns:a16="http://schemas.microsoft.com/office/drawing/2014/main" id="{E3ECC139-D320-3A57-B375-8CAFE5E558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557" y="3019557"/>
            <a:ext cx="4265321" cy="3433691"/>
          </a:xfrm>
          <a:prstGeom prst="rect">
            <a:avLst/>
          </a:prstGeom>
        </p:spPr>
      </p:pic>
      <p:pic>
        <p:nvPicPr>
          <p:cNvPr id="5" name="Picture 5" descr="A picture containing stove, kitchen appliance&#10;&#10;Description automatically generated">
            <a:extLst>
              <a:ext uri="{FF2B5EF4-FFF2-40B4-BE49-F238E27FC236}">
                <a16:creationId xmlns:a16="http://schemas.microsoft.com/office/drawing/2014/main" id="{CB63195C-BB88-180E-6178-7D75689728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6853" y="2988045"/>
            <a:ext cx="4676929" cy="3464559"/>
          </a:xfrm>
          <a:prstGeom prst="rect">
            <a:avLst/>
          </a:prstGeom>
        </p:spPr>
      </p:pic>
      <p:sp>
        <p:nvSpPr>
          <p:cNvPr id="6" name="TextBox 1">
            <a:extLst>
              <a:ext uri="{FF2B5EF4-FFF2-40B4-BE49-F238E27FC236}">
                <a16:creationId xmlns:a16="http://schemas.microsoft.com/office/drawing/2014/main" id="{B157D6A7-7A11-325F-A344-1DACB1F18A82}"/>
              </a:ext>
            </a:extLst>
          </p:cNvPr>
          <p:cNvSpPr txBox="1"/>
          <p:nvPr/>
        </p:nvSpPr>
        <p:spPr>
          <a:xfrm>
            <a:off x="1028569" y="1648798"/>
            <a:ext cx="29103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/>
              <a:t>Start of Semester:</a:t>
            </a: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26CDD33B-FB9A-2EE0-C3A0-C41A62CD7B31}"/>
              </a:ext>
            </a:extLst>
          </p:cNvPr>
          <p:cNvSpPr txBox="1"/>
          <p:nvPr/>
        </p:nvSpPr>
        <p:spPr>
          <a:xfrm>
            <a:off x="8090890" y="1584894"/>
            <a:ext cx="899490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/>
              <a:t>33%:</a:t>
            </a:r>
          </a:p>
        </p:txBody>
      </p:sp>
      <p:sp>
        <p:nvSpPr>
          <p:cNvPr id="10" name="TextBox 1">
            <a:extLst>
              <a:ext uri="{FF2B5EF4-FFF2-40B4-BE49-F238E27FC236}">
                <a16:creationId xmlns:a16="http://schemas.microsoft.com/office/drawing/2014/main" id="{228463D1-AD78-B5A8-BCF7-3CADE75B2822}"/>
              </a:ext>
            </a:extLst>
          </p:cNvPr>
          <p:cNvSpPr txBox="1"/>
          <p:nvPr/>
        </p:nvSpPr>
        <p:spPr>
          <a:xfrm>
            <a:off x="1011756" y="2035250"/>
            <a:ext cx="2910318" cy="9541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/>
              <a:buChar char="•"/>
            </a:pPr>
            <a:r>
              <a:rPr lang="en-US" sz="2800">
                <a:cs typeface="Calibri"/>
              </a:rPr>
              <a:t>Short arms </a:t>
            </a:r>
          </a:p>
          <a:p>
            <a:pPr marL="457200" indent="-457200">
              <a:buFont typeface="Arial"/>
              <a:buChar char="•"/>
            </a:pPr>
            <a:r>
              <a:rPr lang="en-US" sz="2800">
                <a:cs typeface="Calibri"/>
              </a:rPr>
              <a:t>Sharp edges</a:t>
            </a:r>
          </a:p>
        </p:txBody>
      </p:sp>
      <p:sp>
        <p:nvSpPr>
          <p:cNvPr id="11" name="TextBox 1">
            <a:extLst>
              <a:ext uri="{FF2B5EF4-FFF2-40B4-BE49-F238E27FC236}">
                <a16:creationId xmlns:a16="http://schemas.microsoft.com/office/drawing/2014/main" id="{C9C79509-0F23-5D67-40D2-47469865834F}"/>
              </a:ext>
            </a:extLst>
          </p:cNvPr>
          <p:cNvSpPr txBox="1"/>
          <p:nvPr/>
        </p:nvSpPr>
        <p:spPr>
          <a:xfrm>
            <a:off x="6586919" y="1958459"/>
            <a:ext cx="3814085" cy="138499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/>
              <a:buChar char="•"/>
            </a:pPr>
            <a:r>
              <a:rPr lang="en-US" sz="2800">
                <a:cs typeface="Calibri"/>
              </a:rPr>
              <a:t>Extended arms by 1"</a:t>
            </a:r>
            <a:endParaRPr lang="en-US"/>
          </a:p>
          <a:p>
            <a:pPr marL="457200" indent="-457200">
              <a:buFont typeface="Arial"/>
              <a:buChar char="•"/>
            </a:pPr>
            <a:r>
              <a:rPr lang="en-US" sz="2800">
                <a:cs typeface="Calibri"/>
              </a:rPr>
              <a:t>Fillet sharp edges</a:t>
            </a:r>
          </a:p>
          <a:p>
            <a:pPr marL="457200" indent="-457200">
              <a:buFont typeface="Arial"/>
              <a:buChar char="•"/>
            </a:pPr>
            <a:endParaRPr lang="en-US" sz="2800">
              <a:cs typeface="Calibri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5A9CCC2-9CC3-A64D-B346-85EA326D7645}"/>
              </a:ext>
            </a:extLst>
          </p:cNvPr>
          <p:cNvSpPr txBox="1"/>
          <p:nvPr/>
        </p:nvSpPr>
        <p:spPr>
          <a:xfrm>
            <a:off x="10934125" y="6487851"/>
            <a:ext cx="3549316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/>
              <a:t>Tommy, 3</a:t>
            </a:r>
          </a:p>
        </p:txBody>
      </p:sp>
    </p:spTree>
    <p:extLst>
      <p:ext uri="{BB962C8B-B14F-4D97-AF65-F5344CB8AC3E}">
        <p14:creationId xmlns:p14="http://schemas.microsoft.com/office/powerpoint/2010/main" val="10216315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1B65E54-AE84-BD42-9B13-64B1864E40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Design Efforts</a:t>
            </a:r>
          </a:p>
        </p:txBody>
      </p:sp>
      <p:sp>
        <p:nvSpPr>
          <p:cNvPr id="8" name="TextBox 1">
            <a:extLst>
              <a:ext uri="{FF2B5EF4-FFF2-40B4-BE49-F238E27FC236}">
                <a16:creationId xmlns:a16="http://schemas.microsoft.com/office/drawing/2014/main" id="{26CDD33B-FB9A-2EE0-C3A0-C41A62CD7B31}"/>
              </a:ext>
            </a:extLst>
          </p:cNvPr>
          <p:cNvSpPr txBox="1"/>
          <p:nvPr/>
        </p:nvSpPr>
        <p:spPr>
          <a:xfrm>
            <a:off x="1972565" y="1885340"/>
            <a:ext cx="933573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/>
              <a:t>67%:</a:t>
            </a:r>
            <a:endParaRPr lang="en-US"/>
          </a:p>
        </p:txBody>
      </p:sp>
      <p:sp>
        <p:nvSpPr>
          <p:cNvPr id="12" name="TextBox 1">
            <a:extLst>
              <a:ext uri="{FF2B5EF4-FFF2-40B4-BE49-F238E27FC236}">
                <a16:creationId xmlns:a16="http://schemas.microsoft.com/office/drawing/2014/main" id="{56CEEE04-CAFC-0B53-1EDA-5139D130AE27}"/>
              </a:ext>
            </a:extLst>
          </p:cNvPr>
          <p:cNvSpPr txBox="1"/>
          <p:nvPr/>
        </p:nvSpPr>
        <p:spPr>
          <a:xfrm>
            <a:off x="511565" y="2440417"/>
            <a:ext cx="3860778" cy="35394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/>
              <a:buChar char="•"/>
            </a:pPr>
            <a:r>
              <a:rPr lang="en-US" sz="2800">
                <a:cs typeface="Calibri"/>
              </a:rPr>
              <a:t>Decreased arms by ½"</a:t>
            </a:r>
          </a:p>
          <a:p>
            <a:pPr marL="457200" indent="-457200">
              <a:buFont typeface="Arial"/>
              <a:buChar char="•"/>
            </a:pPr>
            <a:r>
              <a:rPr lang="en-US" sz="2800">
                <a:cs typeface="Calibri"/>
              </a:rPr>
              <a:t>Extra supports</a:t>
            </a:r>
          </a:p>
          <a:p>
            <a:pPr marL="457200" indent="-457200">
              <a:buFont typeface="Arial"/>
              <a:buChar char="•"/>
            </a:pPr>
            <a:r>
              <a:rPr lang="en-US" sz="2800">
                <a:cs typeface="Calibri"/>
              </a:rPr>
              <a:t>Speed controller mounts</a:t>
            </a:r>
          </a:p>
          <a:p>
            <a:pPr marL="457200" indent="-457200">
              <a:buFont typeface="Arial"/>
              <a:buChar char="•"/>
            </a:pPr>
            <a:r>
              <a:rPr lang="en-US" sz="2800">
                <a:cs typeface="Calibri"/>
              </a:rPr>
              <a:t>Mounting holes</a:t>
            </a:r>
          </a:p>
          <a:p>
            <a:pPr marL="457200" indent="-457200">
              <a:buFont typeface="Arial"/>
              <a:buChar char="•"/>
            </a:pPr>
            <a:r>
              <a:rPr lang="en-US" sz="2800">
                <a:cs typeface="Calibri"/>
              </a:rPr>
              <a:t>Battery divot</a:t>
            </a:r>
          </a:p>
          <a:p>
            <a:pPr marL="457200" indent="-457200">
              <a:buFont typeface="Arial"/>
              <a:buChar char="•"/>
            </a:pPr>
            <a:endParaRPr lang="en-US" sz="2800">
              <a:cs typeface="Calibri"/>
            </a:endParaRPr>
          </a:p>
          <a:p>
            <a:pPr marL="457200" indent="-457200">
              <a:buFont typeface="Arial"/>
              <a:buChar char="•"/>
            </a:pPr>
            <a:endParaRPr lang="en-US" sz="2800">
              <a:cs typeface="Calibri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5A9CCC2-9CC3-A64D-B346-85EA326D7645}"/>
              </a:ext>
            </a:extLst>
          </p:cNvPr>
          <p:cNvSpPr txBox="1"/>
          <p:nvPr/>
        </p:nvSpPr>
        <p:spPr>
          <a:xfrm>
            <a:off x="10916404" y="6452409"/>
            <a:ext cx="3549316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/>
              <a:t>Tommy, 4</a:t>
            </a:r>
          </a:p>
        </p:txBody>
      </p:sp>
      <p:pic>
        <p:nvPicPr>
          <p:cNvPr id="15" name="Picture 15" descr="A picture containing diagram&#10;&#10;Description automatically generated">
            <a:extLst>
              <a:ext uri="{FF2B5EF4-FFF2-40B4-BE49-F238E27FC236}">
                <a16:creationId xmlns:a16="http://schemas.microsoft.com/office/drawing/2014/main" id="{E48316C1-32D1-B790-96D4-B50274C7D7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7424" y="2034945"/>
            <a:ext cx="6057013" cy="4264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4215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5EAAAD3-4A28-AF41-81E0-0CD11CFC06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751" y="1576138"/>
            <a:ext cx="4560722" cy="2286000"/>
          </a:xfr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pPr marL="0" indent="0">
              <a:buNone/>
            </a:pPr>
            <a:r>
              <a:rPr lang="en-US">
                <a:latin typeface="Arial"/>
                <a:cs typeface="Arial"/>
              </a:rPr>
              <a:t>Prior to Crash</a:t>
            </a:r>
          </a:p>
          <a:p>
            <a:r>
              <a:rPr lang="en-US">
                <a:latin typeface="Arial"/>
                <a:cs typeface="Arial"/>
              </a:rPr>
              <a:t>Same as 33% build presentation</a:t>
            </a:r>
          </a:p>
          <a:p>
            <a:r>
              <a:rPr lang="en-US">
                <a:latin typeface="Arial"/>
                <a:cs typeface="Arial"/>
              </a:rPr>
              <a:t>All parts are ordered, delivered, and on hand (Nov 2022)</a:t>
            </a:r>
          </a:p>
          <a:p>
            <a:r>
              <a:rPr lang="en-US">
                <a:latin typeface="Arial"/>
                <a:cs typeface="Arial"/>
              </a:rPr>
              <a:t>3D printing for final design starting this week</a:t>
            </a:r>
          </a:p>
          <a:p>
            <a:pPr marL="0" indent="0">
              <a:buNone/>
            </a:pPr>
            <a:endParaRPr lang="en-US">
              <a:latin typeface="Arial"/>
              <a:cs typeface="Arial"/>
            </a:endParaRPr>
          </a:p>
          <a:p>
            <a:endParaRPr lang="en-US">
              <a:latin typeface="Arial"/>
              <a:cs typeface="Arial"/>
            </a:endParaRPr>
          </a:p>
          <a:p>
            <a:endParaRPr lang="en-US">
              <a:latin typeface="Arial"/>
              <a:cs typeface="Arial"/>
            </a:endParaRPr>
          </a:p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C7EDFC6-9960-A44D-9301-BE4F96F04E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Purchasing Plan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A51B80A-E362-25B4-0503-C31C3A8C07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1218" y="3862138"/>
            <a:ext cx="8911745" cy="2815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C475B65D-9720-6823-4250-BBD92A58FC2A}"/>
              </a:ext>
            </a:extLst>
          </p:cNvPr>
          <p:cNvSpPr txBox="1">
            <a:spLocks/>
          </p:cNvSpPr>
          <p:nvPr/>
        </p:nvSpPr>
        <p:spPr>
          <a:xfrm>
            <a:off x="5491415" y="1344137"/>
            <a:ext cx="5772236" cy="2392975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34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>
              <a:latin typeface="Arial"/>
              <a:cs typeface="Arial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latin typeface="Arial"/>
                <a:cs typeface="Arial"/>
              </a:rPr>
              <a:t>After Crash</a:t>
            </a:r>
          </a:p>
          <a:p>
            <a:r>
              <a:rPr lang="en-US" dirty="0">
                <a:latin typeface="Arial"/>
                <a:cs typeface="Arial"/>
              </a:rPr>
              <a:t>New propellors ordered (March 3 2023)</a:t>
            </a:r>
          </a:p>
          <a:p>
            <a:r>
              <a:rPr lang="en-US" dirty="0">
                <a:latin typeface="Arial"/>
                <a:cs typeface="Arial"/>
              </a:rPr>
              <a:t>Final prototype parts updated and being printed</a:t>
            </a:r>
          </a:p>
          <a:p>
            <a:r>
              <a:rPr lang="en-US" dirty="0">
                <a:latin typeface="Arial"/>
                <a:cs typeface="Arial"/>
              </a:rPr>
              <a:t>After Final 3D print- $2930 remains</a:t>
            </a:r>
          </a:p>
          <a:p>
            <a:endParaRPr lang="en-US">
              <a:latin typeface="Arial"/>
              <a:cs typeface="Arial"/>
            </a:endParaRPr>
          </a:p>
          <a:p>
            <a:endParaRPr lang="en-US">
              <a:latin typeface="Arial"/>
              <a:cs typeface="Arial"/>
            </a:endParaRPr>
          </a:p>
          <a:p>
            <a:endParaRPr lang="en-US"/>
          </a:p>
          <a:p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705CD5-BB5C-6E44-A596-5C6558739AE0}"/>
              </a:ext>
            </a:extLst>
          </p:cNvPr>
          <p:cNvSpPr txBox="1"/>
          <p:nvPr/>
        </p:nvSpPr>
        <p:spPr>
          <a:xfrm>
            <a:off x="11096989" y="6415561"/>
            <a:ext cx="3549316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/>
              <a:t>Colby, 5</a:t>
            </a:r>
          </a:p>
        </p:txBody>
      </p:sp>
    </p:spTree>
    <p:extLst>
      <p:ext uri="{BB962C8B-B14F-4D97-AF65-F5344CB8AC3E}">
        <p14:creationId xmlns:p14="http://schemas.microsoft.com/office/powerpoint/2010/main" val="16986510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173936C-2FAA-43F2-2C1A-163380F665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9892" y="1533125"/>
            <a:ext cx="11617079" cy="524274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latin typeface="Arial"/>
                <a:cs typeface="Arial"/>
              </a:rPr>
              <a:t>Manufactured (3D printed for prototype 1 and 2): </a:t>
            </a:r>
          </a:p>
          <a:p>
            <a:pPr lvl="1"/>
            <a:r>
              <a:rPr lang="en-US">
                <a:latin typeface="Arial"/>
                <a:cs typeface="Arial"/>
              </a:rPr>
              <a:t>Plates</a:t>
            </a:r>
          </a:p>
          <a:p>
            <a:pPr lvl="1"/>
            <a:r>
              <a:rPr lang="en-US">
                <a:latin typeface="Arial"/>
                <a:cs typeface="Arial"/>
              </a:rPr>
              <a:t>Legs</a:t>
            </a:r>
          </a:p>
          <a:p>
            <a:pPr lvl="1"/>
            <a:r>
              <a:rPr lang="en-US">
                <a:latin typeface="Arial"/>
                <a:cs typeface="Arial"/>
              </a:rPr>
              <a:t>Arms</a:t>
            </a:r>
          </a:p>
          <a:p>
            <a:pPr lvl="1"/>
            <a:r>
              <a:rPr lang="en-US">
                <a:latin typeface="Arial"/>
                <a:cs typeface="Arial"/>
              </a:rPr>
              <a:t>Spacers and Connectors</a:t>
            </a:r>
          </a:p>
          <a:p>
            <a:r>
              <a:rPr lang="en-US">
                <a:latin typeface="Arial"/>
                <a:cs typeface="Arial"/>
              </a:rPr>
              <a:t>Assembly line:</a:t>
            </a:r>
          </a:p>
          <a:p>
            <a:pPr lvl="1"/>
            <a:r>
              <a:rPr lang="en-US">
                <a:latin typeface="Arial"/>
                <a:cs typeface="Arial"/>
              </a:rPr>
              <a:t>Started with electrical connections</a:t>
            </a:r>
          </a:p>
          <a:p>
            <a:pPr lvl="1"/>
            <a:r>
              <a:rPr lang="en-US">
                <a:latin typeface="Arial"/>
                <a:cs typeface="Arial"/>
              </a:rPr>
              <a:t>Connection for all 4 motors are done to flight controller</a:t>
            </a:r>
          </a:p>
          <a:p>
            <a:r>
              <a:rPr lang="en-US">
                <a:latin typeface="Arial"/>
                <a:cs typeface="Arial"/>
              </a:rPr>
              <a:t>Yet to manufacture (Final Prototype):</a:t>
            </a:r>
          </a:p>
          <a:p>
            <a:pPr lvl="1"/>
            <a:r>
              <a:rPr lang="en-US">
                <a:latin typeface="Arial"/>
                <a:cs typeface="Arial"/>
              </a:rPr>
              <a:t>1 plate, 4 arms, 2 Legs w/ Arm Clamps, and 2 Spacers w/ Arm Clamp</a:t>
            </a:r>
          </a:p>
          <a:p>
            <a:pPr lvl="1"/>
            <a:r>
              <a:rPr lang="en-US">
                <a:latin typeface="Arial"/>
                <a:cs typeface="Arial"/>
              </a:rPr>
              <a:t>Remaining parts for Final Prototype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6B1F622-C572-FBF0-738B-A0FF708F4F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Manufacturing Plan</a:t>
            </a:r>
            <a:endParaRPr lang="en-US" b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626516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C1B46FD-6246-1444-9560-86A17221DD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5562305"/>
            <a:ext cx="7324059" cy="1151316"/>
          </a:xfrm>
        </p:spPr>
        <p:txBody>
          <a:bodyPr vert="horz" lIns="91440" tIns="45720" rIns="91440" bIns="45720" rtlCol="0" anchor="t">
            <a:normAutofit fontScale="25000" lnSpcReduction="20000"/>
          </a:bodyPr>
          <a:lstStyle/>
          <a:p>
            <a:r>
              <a:rPr lang="en-US" sz="7200">
                <a:latin typeface="Arial"/>
                <a:cs typeface="Arial"/>
              </a:rPr>
              <a:t>Drone was designed for easy fixes</a:t>
            </a:r>
          </a:p>
          <a:p>
            <a:r>
              <a:rPr lang="en-US" sz="7200">
                <a:latin typeface="Arial"/>
                <a:cs typeface="Arial"/>
              </a:rPr>
              <a:t>Team is ready for final prototype 3D print</a:t>
            </a:r>
          </a:p>
          <a:p>
            <a:r>
              <a:rPr lang="en-US" sz="7200">
                <a:latin typeface="Arial"/>
                <a:cs typeface="Arial"/>
              </a:rPr>
              <a:t>Will not be fixing Prototype 2</a:t>
            </a:r>
          </a:p>
          <a:p>
            <a:r>
              <a:rPr lang="en-US" sz="7200">
                <a:latin typeface="Arial"/>
                <a:cs typeface="Arial"/>
              </a:rPr>
              <a:t>New Arms will be reinforced with Carbon fiber on Final Prototype ($)</a:t>
            </a:r>
          </a:p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C4097AD-A549-B04C-8E68-C331B646B4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Manufacturing Plan</a:t>
            </a:r>
          </a:p>
        </p:txBody>
      </p:sp>
      <p:sp>
        <p:nvSpPr>
          <p:cNvPr id="7" name="Star: 5 Points 6">
            <a:extLst>
              <a:ext uri="{FF2B5EF4-FFF2-40B4-BE49-F238E27FC236}">
                <a16:creationId xmlns:a16="http://schemas.microsoft.com/office/drawing/2014/main" id="{9CB26A96-01AA-74CB-A74C-585598670C0B}"/>
              </a:ext>
            </a:extLst>
          </p:cNvPr>
          <p:cNvSpPr/>
          <p:nvPr/>
        </p:nvSpPr>
        <p:spPr>
          <a:xfrm>
            <a:off x="10815338" y="4050536"/>
            <a:ext cx="515148" cy="364822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tar: 5 Points 7">
            <a:extLst>
              <a:ext uri="{FF2B5EF4-FFF2-40B4-BE49-F238E27FC236}">
                <a16:creationId xmlns:a16="http://schemas.microsoft.com/office/drawing/2014/main" id="{FB771413-70F5-5449-1FA6-1FB2D9A8196E}"/>
              </a:ext>
            </a:extLst>
          </p:cNvPr>
          <p:cNvSpPr/>
          <p:nvPr/>
        </p:nvSpPr>
        <p:spPr>
          <a:xfrm>
            <a:off x="10815338" y="3251048"/>
            <a:ext cx="515148" cy="364822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tar: 5 Points 8">
            <a:extLst>
              <a:ext uri="{FF2B5EF4-FFF2-40B4-BE49-F238E27FC236}">
                <a16:creationId xmlns:a16="http://schemas.microsoft.com/office/drawing/2014/main" id="{BD7ABDE2-603D-D06C-3B31-40B33EBF378E}"/>
              </a:ext>
            </a:extLst>
          </p:cNvPr>
          <p:cNvSpPr/>
          <p:nvPr/>
        </p:nvSpPr>
        <p:spPr>
          <a:xfrm>
            <a:off x="10815338" y="4834399"/>
            <a:ext cx="515148" cy="364822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91FCCAE-D276-F54B-998C-6FDF461DAC1D}"/>
              </a:ext>
            </a:extLst>
          </p:cNvPr>
          <p:cNvSpPr txBox="1"/>
          <p:nvPr/>
        </p:nvSpPr>
        <p:spPr>
          <a:xfrm>
            <a:off x="11285668" y="6482760"/>
            <a:ext cx="3549316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/>
              <a:t>Jay,  6</a:t>
            </a:r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779A0B45-9825-E05B-0217-05AA9E89ECAA}"/>
              </a:ext>
            </a:extLst>
          </p:cNvPr>
          <p:cNvSpPr txBox="1">
            <a:spLocks/>
          </p:cNvSpPr>
          <p:nvPr/>
        </p:nvSpPr>
        <p:spPr>
          <a:xfrm>
            <a:off x="8401122" y="5564251"/>
            <a:ext cx="2438828" cy="82938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34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>
              <a:latin typeface="Arial"/>
              <a:cs typeface="Arial"/>
            </a:endParaRPr>
          </a:p>
          <a:p>
            <a:endParaRPr lang="en-US"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sz="11200"/>
              <a:t>= Now Broken</a:t>
            </a:r>
          </a:p>
        </p:txBody>
      </p:sp>
      <p:sp>
        <p:nvSpPr>
          <p:cNvPr id="4" name="Star: 5 Points 3">
            <a:extLst>
              <a:ext uri="{FF2B5EF4-FFF2-40B4-BE49-F238E27FC236}">
                <a16:creationId xmlns:a16="http://schemas.microsoft.com/office/drawing/2014/main" id="{4C6211B8-D73F-1631-F78B-4660314811C5}"/>
              </a:ext>
            </a:extLst>
          </p:cNvPr>
          <p:cNvSpPr/>
          <p:nvPr/>
        </p:nvSpPr>
        <p:spPr>
          <a:xfrm>
            <a:off x="7814187" y="5892767"/>
            <a:ext cx="589600" cy="421106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67FB322A-5372-822E-4D66-F2F8C0DAE57C}"/>
              </a:ext>
            </a:extLst>
          </p:cNvPr>
          <p:cNvSpPr txBox="1">
            <a:spLocks/>
          </p:cNvSpPr>
          <p:nvPr/>
        </p:nvSpPr>
        <p:spPr>
          <a:xfrm>
            <a:off x="11475421" y="4507229"/>
            <a:ext cx="2438828" cy="82938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34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>
              <a:latin typeface="Arial"/>
              <a:cs typeface="Arial"/>
            </a:endParaRPr>
          </a:p>
          <a:p>
            <a:endParaRPr lang="en-US"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sz="11200" err="1"/>
              <a:t>x2</a:t>
            </a:r>
            <a:endParaRPr lang="en-US" sz="11200"/>
          </a:p>
        </p:txBody>
      </p:sp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7C7A7009-6FE1-3A96-CAF3-2E4083DA6B74}"/>
              </a:ext>
            </a:extLst>
          </p:cNvPr>
          <p:cNvSpPr txBox="1">
            <a:spLocks/>
          </p:cNvSpPr>
          <p:nvPr/>
        </p:nvSpPr>
        <p:spPr>
          <a:xfrm>
            <a:off x="11476498" y="3752829"/>
            <a:ext cx="1945158" cy="65993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34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>
              <a:latin typeface="Arial"/>
              <a:cs typeface="Arial"/>
            </a:endParaRPr>
          </a:p>
          <a:p>
            <a:endParaRPr lang="en-US"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sz="11200" err="1"/>
              <a:t>x2</a:t>
            </a:r>
            <a:endParaRPr lang="en-US" sz="11200"/>
          </a:p>
        </p:txBody>
      </p:sp>
      <p:sp>
        <p:nvSpPr>
          <p:cNvPr id="13" name="Content Placeholder 1">
            <a:extLst>
              <a:ext uri="{FF2B5EF4-FFF2-40B4-BE49-F238E27FC236}">
                <a16:creationId xmlns:a16="http://schemas.microsoft.com/office/drawing/2014/main" id="{76724022-59B6-C307-50A4-44735DBD736E}"/>
              </a:ext>
            </a:extLst>
          </p:cNvPr>
          <p:cNvSpPr txBox="1">
            <a:spLocks/>
          </p:cNvSpPr>
          <p:nvPr/>
        </p:nvSpPr>
        <p:spPr>
          <a:xfrm>
            <a:off x="11476498" y="2927613"/>
            <a:ext cx="2438828" cy="82938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34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>
              <a:latin typeface="Arial"/>
              <a:cs typeface="Arial"/>
            </a:endParaRPr>
          </a:p>
          <a:p>
            <a:endParaRPr lang="en-US"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sz="11200">
                <a:latin typeface="Arial"/>
                <a:cs typeface="Arial"/>
              </a:rPr>
              <a:t>x4</a:t>
            </a:r>
            <a:endParaRPr lang="en-US" sz="11200"/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FE958520-7943-6A57-40FD-D9B52A85B6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6621452"/>
              </p:ext>
            </p:extLst>
          </p:nvPr>
        </p:nvGraphicFramePr>
        <p:xfrm>
          <a:off x="109509" y="1537688"/>
          <a:ext cx="10436178" cy="39360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9669">
                  <a:extLst>
                    <a:ext uri="{9D8B030D-6E8A-4147-A177-3AD203B41FA5}">
                      <a16:colId xmlns:a16="http://schemas.microsoft.com/office/drawing/2014/main" val="3356778838"/>
                    </a:ext>
                  </a:extLst>
                </a:gridCol>
                <a:gridCol w="590132">
                  <a:extLst>
                    <a:ext uri="{9D8B030D-6E8A-4147-A177-3AD203B41FA5}">
                      <a16:colId xmlns:a16="http://schemas.microsoft.com/office/drawing/2014/main" val="3491535112"/>
                    </a:ext>
                  </a:extLst>
                </a:gridCol>
                <a:gridCol w="951267">
                  <a:extLst>
                    <a:ext uri="{9D8B030D-6E8A-4147-A177-3AD203B41FA5}">
                      <a16:colId xmlns:a16="http://schemas.microsoft.com/office/drawing/2014/main" val="1577878869"/>
                    </a:ext>
                  </a:extLst>
                </a:gridCol>
                <a:gridCol w="2113396">
                  <a:extLst>
                    <a:ext uri="{9D8B030D-6E8A-4147-A177-3AD203B41FA5}">
                      <a16:colId xmlns:a16="http://schemas.microsoft.com/office/drawing/2014/main" val="3360621167"/>
                    </a:ext>
                  </a:extLst>
                </a:gridCol>
                <a:gridCol w="1213721">
                  <a:extLst>
                    <a:ext uri="{9D8B030D-6E8A-4147-A177-3AD203B41FA5}">
                      <a16:colId xmlns:a16="http://schemas.microsoft.com/office/drawing/2014/main" val="1055046181"/>
                    </a:ext>
                  </a:extLst>
                </a:gridCol>
                <a:gridCol w="757435">
                  <a:extLst>
                    <a:ext uri="{9D8B030D-6E8A-4147-A177-3AD203B41FA5}">
                      <a16:colId xmlns:a16="http://schemas.microsoft.com/office/drawing/2014/main" val="1727371026"/>
                    </a:ext>
                  </a:extLst>
                </a:gridCol>
                <a:gridCol w="666178">
                  <a:extLst>
                    <a:ext uri="{9D8B030D-6E8A-4147-A177-3AD203B41FA5}">
                      <a16:colId xmlns:a16="http://schemas.microsoft.com/office/drawing/2014/main" val="294981886"/>
                    </a:ext>
                  </a:extLst>
                </a:gridCol>
                <a:gridCol w="1633508">
                  <a:extLst>
                    <a:ext uri="{9D8B030D-6E8A-4147-A177-3AD203B41FA5}">
                      <a16:colId xmlns:a16="http://schemas.microsoft.com/office/drawing/2014/main" val="3932212597"/>
                    </a:ext>
                  </a:extLst>
                </a:gridCol>
                <a:gridCol w="947251">
                  <a:extLst>
                    <a:ext uri="{9D8B030D-6E8A-4147-A177-3AD203B41FA5}">
                      <a16:colId xmlns:a16="http://schemas.microsoft.com/office/drawing/2014/main" val="486436021"/>
                    </a:ext>
                  </a:extLst>
                </a:gridCol>
                <a:gridCol w="1043621">
                  <a:extLst>
                    <a:ext uri="{9D8B030D-6E8A-4147-A177-3AD203B41FA5}">
                      <a16:colId xmlns:a16="http://schemas.microsoft.com/office/drawing/2014/main" val="3288999337"/>
                    </a:ext>
                  </a:extLst>
                </a:gridCol>
              </a:tblGrid>
              <a:tr h="702404">
                <a:tc>
                  <a:txBody>
                    <a:bodyPr/>
                    <a:lstStyle/>
                    <a:p>
                      <a:pPr rtl="0" fontAlgn="base"/>
                      <a:r>
                        <a:rPr lang="en-US">
                          <a:effectLst/>
                        </a:rPr>
                        <a:t>Part​</a:t>
                      </a:r>
                      <a:endParaRPr lang="en-US" b="1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base"/>
                      <a:r>
                        <a:rPr lang="en-US">
                          <a:effectLst/>
                        </a:rPr>
                        <a:t>PCS.​</a:t>
                      </a:r>
                      <a:endParaRPr lang="en-US" b="1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base"/>
                      <a:r>
                        <a:rPr lang="en-US">
                          <a:effectLst/>
                        </a:rPr>
                        <a:t>Item No​</a:t>
                      </a:r>
                      <a:endParaRPr lang="en-US" b="1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base"/>
                      <a:r>
                        <a:rPr lang="en-US">
                          <a:effectLst/>
                        </a:rPr>
                        <a:t>Item Description​</a:t>
                      </a:r>
                      <a:endParaRPr lang="en-US" b="1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base"/>
                      <a:r>
                        <a:rPr lang="en-US">
                          <a:effectLst/>
                        </a:rPr>
                        <a:t>Weight [g]​</a:t>
                      </a:r>
                      <a:endParaRPr lang="en-US" b="1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base"/>
                      <a:r>
                        <a:rPr lang="en-US">
                          <a:effectLst/>
                        </a:rPr>
                        <a:t>U/M​</a:t>
                      </a:r>
                      <a:endParaRPr lang="en-US" b="1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base"/>
                      <a:r>
                        <a:rPr lang="en-US">
                          <a:effectLst/>
                        </a:rPr>
                        <a:t>W-C​</a:t>
                      </a:r>
                      <a:endParaRPr lang="en-US" b="1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base"/>
                      <a:r>
                        <a:rPr lang="en-US">
                          <a:effectLst/>
                        </a:rPr>
                        <a:t>What​</a:t>
                      </a:r>
                      <a:endParaRPr lang="en-US" b="1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base"/>
                      <a:r>
                        <a:rPr lang="en-US">
                          <a:effectLst/>
                        </a:rPr>
                        <a:t>Where​</a:t>
                      </a:r>
                      <a:endParaRPr lang="en-US" b="1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base"/>
                      <a:r>
                        <a:rPr lang="en-US">
                          <a:effectLst/>
                        </a:rPr>
                        <a:t>Cost ($)​</a:t>
                      </a:r>
                      <a:endParaRPr lang="en-US" b="1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9719530"/>
                  </a:ext>
                </a:extLst>
              </a:tr>
              <a:tr h="702404">
                <a:tc>
                  <a:txBody>
                    <a:bodyPr/>
                    <a:lstStyle/>
                    <a:p>
                      <a:pPr rtl="0" fontAlgn="base"/>
                      <a:r>
                        <a:rPr lang="en-US">
                          <a:effectLst/>
                        </a:rPr>
                        <a:t>1​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base"/>
                      <a:r>
                        <a:rPr lang="en-US">
                          <a:effectLst/>
                        </a:rPr>
                        <a:t>3​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base"/>
                      <a:r>
                        <a:rPr lang="en-US">
                          <a:effectLst/>
                        </a:rPr>
                        <a:t>22F-001​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base"/>
                      <a:r>
                        <a:rPr lang="en-US">
                          <a:effectLst/>
                        </a:rPr>
                        <a:t>ONYX 3D Printed Plate W/ Key​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base"/>
                      <a:r>
                        <a:rPr lang="en-US">
                          <a:effectLst/>
                        </a:rPr>
                        <a:t>183​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base"/>
                      <a:r>
                        <a:rPr lang="en-US">
                          <a:effectLst/>
                        </a:rPr>
                        <a:t>SQFT​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base"/>
                      <a:r>
                        <a:rPr lang="en-US">
                          <a:effectLst/>
                        </a:rPr>
                        <a:t>FAB​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base"/>
                      <a:r>
                        <a:rPr lang="en-US">
                          <a:effectLst/>
                        </a:rPr>
                        <a:t>ABS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base"/>
                      <a:r>
                        <a:rPr lang="en-US">
                          <a:effectLst/>
                        </a:rPr>
                        <a:t>IDEA Lab​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base"/>
                      <a:r>
                        <a:rPr lang="en-US">
                          <a:effectLst/>
                        </a:rPr>
                        <a:t>35​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8613971"/>
                  </a:ext>
                </a:extLst>
              </a:tr>
              <a:tr h="702404">
                <a:tc>
                  <a:txBody>
                    <a:bodyPr/>
                    <a:lstStyle/>
                    <a:p>
                      <a:pPr rtl="0" fontAlgn="base"/>
                      <a:r>
                        <a:rPr lang="en-US">
                          <a:effectLst/>
                        </a:rPr>
                        <a:t>3​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base"/>
                      <a:r>
                        <a:rPr lang="en-US">
                          <a:effectLst/>
                        </a:rPr>
                        <a:t>4​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base"/>
                      <a:r>
                        <a:rPr lang="en-US">
                          <a:effectLst/>
                        </a:rPr>
                        <a:t>22F-003​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base"/>
                      <a:r>
                        <a:rPr lang="en-US">
                          <a:effectLst/>
                        </a:rPr>
                        <a:t>ONYX 3D Printed Arm W/Spacer​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base"/>
                      <a:r>
                        <a:rPr lang="en-US">
                          <a:effectLst/>
                        </a:rPr>
                        <a:t>108​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base"/>
                      <a:r>
                        <a:rPr lang="en-US">
                          <a:effectLst/>
                        </a:rPr>
                        <a:t>SQFT​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base"/>
                      <a:r>
                        <a:rPr lang="en-US">
                          <a:effectLst/>
                        </a:rPr>
                        <a:t>FAB​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base"/>
                      <a:r>
                        <a:rPr lang="en-US">
                          <a:effectLst/>
                        </a:rPr>
                        <a:t>ONYX (carbon infused)​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base"/>
                      <a:r>
                        <a:rPr lang="en-US">
                          <a:effectLst/>
                        </a:rPr>
                        <a:t>IDEA Lab​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base"/>
                      <a:r>
                        <a:rPr lang="en-US">
                          <a:effectLst/>
                        </a:rPr>
                        <a:t>178.12​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1105265"/>
                  </a:ext>
                </a:extLst>
              </a:tr>
              <a:tr h="702404">
                <a:tc>
                  <a:txBody>
                    <a:bodyPr/>
                    <a:lstStyle/>
                    <a:p>
                      <a:pPr rtl="0" fontAlgn="base"/>
                      <a:r>
                        <a:rPr lang="en-US">
                          <a:effectLst/>
                        </a:rPr>
                        <a:t>4​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base"/>
                      <a:r>
                        <a:rPr lang="en-US">
                          <a:effectLst/>
                        </a:rPr>
                        <a:t>4​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base"/>
                      <a:r>
                        <a:rPr lang="en-US">
                          <a:effectLst/>
                        </a:rPr>
                        <a:t>22F-004​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base"/>
                      <a:r>
                        <a:rPr lang="en-US">
                          <a:effectLst/>
                        </a:rPr>
                        <a:t>ONYX 3D Printed Leg W/Arm Clamp​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base"/>
                      <a:r>
                        <a:rPr lang="en-US">
                          <a:effectLst/>
                        </a:rPr>
                        <a:t>76​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base"/>
                      <a:r>
                        <a:rPr lang="en-US">
                          <a:effectLst/>
                        </a:rPr>
                        <a:t>SQFT​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base"/>
                      <a:r>
                        <a:rPr lang="en-US">
                          <a:effectLst/>
                        </a:rPr>
                        <a:t>FAB​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base"/>
                      <a:r>
                        <a:rPr lang="en-US">
                          <a:effectLst/>
                        </a:rPr>
                        <a:t>ONYX​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base"/>
                      <a:r>
                        <a:rPr lang="en-US">
                          <a:effectLst/>
                        </a:rPr>
                        <a:t>Hubs​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base"/>
                      <a:r>
                        <a:rPr lang="en-US">
                          <a:effectLst/>
                        </a:rPr>
                        <a:t>119.08​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3163564"/>
                  </a:ext>
                </a:extLst>
              </a:tr>
              <a:tr h="702404">
                <a:tc>
                  <a:txBody>
                    <a:bodyPr/>
                    <a:lstStyle/>
                    <a:p>
                      <a:pPr rtl="0" fontAlgn="base"/>
                      <a:r>
                        <a:rPr lang="en-US">
                          <a:effectLst/>
                        </a:rPr>
                        <a:t>5​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base"/>
                      <a:r>
                        <a:rPr lang="en-US">
                          <a:effectLst/>
                        </a:rPr>
                        <a:t>4​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base"/>
                      <a:r>
                        <a:rPr lang="en-US">
                          <a:effectLst/>
                        </a:rPr>
                        <a:t>22F-005​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base"/>
                      <a:r>
                        <a:rPr lang="en-US">
                          <a:effectLst/>
                        </a:rPr>
                        <a:t>ONYX 3D Printed Spacer W/Arm Clamp​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base"/>
                      <a:r>
                        <a:rPr lang="en-US">
                          <a:effectLst/>
                        </a:rPr>
                        <a:t>60​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base"/>
                      <a:r>
                        <a:rPr lang="en-US">
                          <a:effectLst/>
                        </a:rPr>
                        <a:t>SQFT​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base"/>
                      <a:r>
                        <a:rPr lang="en-US">
                          <a:effectLst/>
                        </a:rPr>
                        <a:t>FAB​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base"/>
                      <a:r>
                        <a:rPr lang="en-US">
                          <a:effectLst/>
                        </a:rPr>
                        <a:t>ONYX​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base"/>
                      <a:r>
                        <a:rPr lang="en-US">
                          <a:effectLst/>
                        </a:rPr>
                        <a:t>Hubs​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base"/>
                      <a:r>
                        <a:rPr lang="en-US">
                          <a:effectLst/>
                        </a:rPr>
                        <a:t>76.16​</a:t>
                      </a:r>
                    </a:p>
                    <a:p>
                      <a:pPr rtl="0" fontAlgn="base"/>
                      <a:r>
                        <a:rPr lang="en-US">
                          <a:effectLst/>
                        </a:rPr>
                        <a:t>​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1380922"/>
                  </a:ext>
                </a:extLst>
              </a:tr>
            </a:tbl>
          </a:graphicData>
        </a:graphic>
      </p:graphicFrame>
      <p:sp>
        <p:nvSpPr>
          <p:cNvPr id="16" name="Star: 5 Points 15">
            <a:extLst>
              <a:ext uri="{FF2B5EF4-FFF2-40B4-BE49-F238E27FC236}">
                <a16:creationId xmlns:a16="http://schemas.microsoft.com/office/drawing/2014/main" id="{2EA842C5-5877-949A-AB82-1AC0477CF3E9}"/>
              </a:ext>
            </a:extLst>
          </p:cNvPr>
          <p:cNvSpPr/>
          <p:nvPr/>
        </p:nvSpPr>
        <p:spPr>
          <a:xfrm>
            <a:off x="10842715" y="2402354"/>
            <a:ext cx="515148" cy="364822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6EEE1CF-D8B8-EEA2-B251-4E7B25210DD2}"/>
              </a:ext>
            </a:extLst>
          </p:cNvPr>
          <p:cNvSpPr txBox="1"/>
          <p:nvPr/>
        </p:nvSpPr>
        <p:spPr>
          <a:xfrm>
            <a:off x="11474245" y="2325330"/>
            <a:ext cx="2772696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>
                <a:solidFill>
                  <a:srgbClr val="003466"/>
                </a:solidFill>
                <a:latin typeface="Arial"/>
                <a:ea typeface="Calibri"/>
                <a:cs typeface="Arial"/>
              </a:rPr>
              <a:t>x1</a:t>
            </a:r>
          </a:p>
        </p:txBody>
      </p:sp>
    </p:spTree>
    <p:extLst>
      <p:ext uri="{BB962C8B-B14F-4D97-AF65-F5344CB8AC3E}">
        <p14:creationId xmlns:p14="http://schemas.microsoft.com/office/powerpoint/2010/main" val="38979615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830FB97-272D-6F43-A8AD-D7A09A151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7901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kern="120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Demonstration 1 – No Flight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5517C6F-E7AB-9743-B03E-AEB67E35B31C}"/>
              </a:ext>
            </a:extLst>
          </p:cNvPr>
          <p:cNvSpPr txBox="1"/>
          <p:nvPr/>
        </p:nvSpPr>
        <p:spPr>
          <a:xfrm>
            <a:off x="838200" y="1825624"/>
            <a:ext cx="5181600" cy="426294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457200" indent="-4572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>
                <a:solidFill>
                  <a:srgbClr val="0034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Motors spinning at different times</a:t>
            </a:r>
          </a:p>
          <a:p>
            <a:pPr marL="914400" lvl="1" indent="-4572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>
                <a:solidFill>
                  <a:srgbClr val="0034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Due to misplaced wires to the flight controller</a:t>
            </a:r>
          </a:p>
          <a:p>
            <a:pPr marL="457200" indent="-4572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>
                <a:solidFill>
                  <a:srgbClr val="0034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Only seeing liftoff on one half of the drone</a:t>
            </a:r>
          </a:p>
          <a:p>
            <a:pPr marL="457200" indent="-4572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>
                <a:solidFill>
                  <a:srgbClr val="0034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Drone was set to manual flight mode through </a:t>
            </a:r>
            <a:r>
              <a:rPr lang="en-US" sz="2800" err="1">
                <a:solidFill>
                  <a:srgbClr val="0034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QGroundControl</a:t>
            </a:r>
            <a:endParaRPr lang="en-US" sz="2800">
              <a:solidFill>
                <a:srgbClr val="0034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>
                <a:solidFill>
                  <a:srgbClr val="0034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Controller settings set to Fixed pitch</a:t>
            </a:r>
          </a:p>
        </p:txBody>
      </p:sp>
      <p:pic>
        <p:nvPicPr>
          <p:cNvPr id="7" name="BTHtwKV9RwOhPuF2%mppjA" descr="BTHtwKV9RwOhPuF2%mppjA">
            <a:hlinkClick r:id="" action="ppaction://media"/>
            <a:extLst>
              <a:ext uri="{FF2B5EF4-FFF2-40B4-BE49-F238E27FC236}">
                <a16:creationId xmlns:a16="http://schemas.microsoft.com/office/drawing/2014/main" id="{2165D223-0979-1444-858F-F25974D6CD73}"/>
              </a:ext>
            </a:extLst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64048" y="1825624"/>
            <a:ext cx="2397903" cy="4262941"/>
          </a:xfrm>
          <a:noFill/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469590A-AFC2-E84B-92A4-D3A41A8797C5}"/>
              </a:ext>
            </a:extLst>
          </p:cNvPr>
          <p:cNvSpPr txBox="1"/>
          <p:nvPr/>
        </p:nvSpPr>
        <p:spPr>
          <a:xfrm>
            <a:off x="10899399" y="6488915"/>
            <a:ext cx="3549316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/>
              <a:t>Damien, 7</a:t>
            </a:r>
          </a:p>
        </p:txBody>
      </p:sp>
    </p:spTree>
    <p:extLst>
      <p:ext uri="{BB962C8B-B14F-4D97-AF65-F5344CB8AC3E}">
        <p14:creationId xmlns:p14="http://schemas.microsoft.com/office/powerpoint/2010/main" val="2795435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4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3C5DA4-3900-EE44-8E5E-E61F4AD854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79013"/>
          </a:xfrm>
        </p:spPr>
        <p:txBody>
          <a:bodyPr anchor="ctr">
            <a:normAutofit/>
          </a:bodyPr>
          <a:lstStyle/>
          <a:p>
            <a:r>
              <a:rPr lang="en-US" err="1"/>
              <a:t>QGroundControl</a:t>
            </a:r>
            <a:r>
              <a:rPr lang="en-US"/>
              <a:t> Settings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A86943EF-DCC7-454B-A6A9-4BBF084F10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317671" cy="426294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latin typeface="Arial"/>
                <a:cs typeface="Arial"/>
              </a:rPr>
              <a:t>Correct airframe but incorrect settings.</a:t>
            </a:r>
          </a:p>
          <a:p>
            <a:pPr lvl="1"/>
            <a:r>
              <a:rPr lang="en-US">
                <a:latin typeface="Arial"/>
                <a:cs typeface="Arial"/>
              </a:rPr>
              <a:t>Went with Generic Quadcopter</a:t>
            </a:r>
          </a:p>
          <a:p>
            <a:r>
              <a:rPr lang="en-US">
                <a:latin typeface="Arial"/>
                <a:cs typeface="Arial"/>
              </a:rPr>
              <a:t>Critical to keep motors set up to diagram</a:t>
            </a:r>
          </a:p>
          <a:p>
            <a:pPr lvl="1"/>
            <a:r>
              <a:rPr lang="en-US">
                <a:latin typeface="Arial"/>
                <a:cs typeface="Arial"/>
              </a:rPr>
              <a:t>Blue spins CCW, green spins CW.</a:t>
            </a:r>
          </a:p>
          <a:p>
            <a:r>
              <a:rPr lang="en-US">
                <a:latin typeface="Arial"/>
                <a:cs typeface="Arial"/>
              </a:rPr>
              <a:t>Incorrect motor connections before fixing.</a:t>
            </a:r>
          </a:p>
          <a:p>
            <a:pPr lvl="1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7894AFF-AB3D-744F-9F4F-3DC8D6914910}"/>
              </a:ext>
            </a:extLst>
          </p:cNvPr>
          <p:cNvSpPr txBox="1"/>
          <p:nvPr/>
        </p:nvSpPr>
        <p:spPr>
          <a:xfrm>
            <a:off x="10899399" y="6488915"/>
            <a:ext cx="3549316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/>
              <a:t>Damien, 8</a:t>
            </a:r>
          </a:p>
        </p:txBody>
      </p:sp>
      <p:pic>
        <p:nvPicPr>
          <p:cNvPr id="4" name="Picture 4" descr="A picture containing clock, vector graphics&#10;&#10;Description automatically generated">
            <a:extLst>
              <a:ext uri="{FF2B5EF4-FFF2-40B4-BE49-F238E27FC236}">
                <a16:creationId xmlns:a16="http://schemas.microsoft.com/office/drawing/2014/main" id="{3CC4F26C-1014-D887-CC15-B4A52A501D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9554" y="2170339"/>
            <a:ext cx="3565071" cy="3565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650253"/>
      </p:ext>
    </p:extLst>
  </p:cSld>
  <p:clrMapOvr>
    <a:masterClrMapping/>
  </p:clrMapOvr>
</p:sld>
</file>

<file path=ppt/theme/theme1.xml><?xml version="1.0" encoding="utf-8"?>
<a:theme xmlns:a="http://schemas.openxmlformats.org/drawingml/2006/main" name="Theme2">
  <a:themeElements>
    <a:clrScheme name="Custom 1">
      <a:dk1>
        <a:srgbClr val="003366"/>
      </a:dk1>
      <a:lt1>
        <a:sysClr val="window" lastClr="FFFFFF"/>
      </a:lt1>
      <a:dk2>
        <a:srgbClr val="B1541D"/>
      </a:dk2>
      <a:lt2>
        <a:srgbClr val="C3B8B2"/>
      </a:lt2>
      <a:accent1>
        <a:srgbClr val="F47722"/>
      </a:accent1>
      <a:accent2>
        <a:srgbClr val="FBB040"/>
      </a:accent2>
      <a:accent3>
        <a:srgbClr val="0066B3"/>
      </a:accent3>
      <a:accent4>
        <a:srgbClr val="009DDC"/>
      </a:accent4>
      <a:accent5>
        <a:srgbClr val="00ACA5"/>
      </a:accent5>
      <a:accent6>
        <a:srgbClr val="FFD200"/>
      </a:accent6>
      <a:hlink>
        <a:srgbClr val="2998E3"/>
      </a:hlink>
      <a:folHlink>
        <a:srgbClr val="8C8C8C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2" id="{9AB42F54-C6A5-494B-B78A-F5E43FF2FB87}" vid="{D417772E-4685-EF40-B8B1-FA1B90A2C324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4D1538D582977418E672F2AA0BD329F" ma:contentTypeVersion="11" ma:contentTypeDescription="Create a new document." ma:contentTypeScope="" ma:versionID="5024f464269138faaedbcc4478f11947">
  <xsd:schema xmlns:xsd="http://www.w3.org/2001/XMLSchema" xmlns:xs="http://www.w3.org/2001/XMLSchema" xmlns:p="http://schemas.microsoft.com/office/2006/metadata/properties" xmlns:ns2="864be915-27d9-43a9-9f05-fef8ca23a2da" xmlns:ns3="8b0cfed2-d10c-4cf3-a2ed-e85666557061" targetNamespace="http://schemas.microsoft.com/office/2006/metadata/properties" ma:root="true" ma:fieldsID="a4b9f0877d4c5e509d20bedfcf0b0a92" ns2:_="" ns3:_="">
    <xsd:import namespace="864be915-27d9-43a9-9f05-fef8ca23a2da"/>
    <xsd:import namespace="8b0cfed2-d10c-4cf3-a2ed-e8566655706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64be915-27d9-43a9-9f05-fef8ca23a2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8ab86591-d70f-4a96-900c-bfbe5e6a318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b0cfed2-d10c-4cf3-a2ed-e85666557061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274324d6-5e20-4036-ba35-76af83b3fcbe}" ma:internalName="TaxCatchAll" ma:showField="CatchAllData" ma:web="8b0cfed2-d10c-4cf3-a2ed-e8566655706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8b0cfed2-d10c-4cf3-a2ed-e85666557061" xsi:nil="true"/>
    <lcf76f155ced4ddcb4097134ff3c332f xmlns="864be915-27d9-43a9-9f05-fef8ca23a2da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7F39313-B968-4AB1-AD84-30D29B26DF04}">
  <ds:schemaRefs>
    <ds:schemaRef ds:uri="864be915-27d9-43a9-9f05-fef8ca23a2da"/>
    <ds:schemaRef ds:uri="8b0cfed2-d10c-4cf3-a2ed-e8566655706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00413B1E-A732-4C9C-884D-B6FEC8230509}">
  <ds:schemaRefs>
    <ds:schemaRef ds:uri="864be915-27d9-43a9-9f05-fef8ca23a2da"/>
    <ds:schemaRef ds:uri="8b0cfed2-d10c-4cf3-a2ed-e85666557061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12B024A8-3087-418D-B1F8-E4644D6F7C7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Application>Microsoft Office PowerPoint</Application>
  <PresentationFormat>Widescreen</PresentationFormat>
  <Slides>18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Theme2</vt:lpstr>
      <vt:lpstr>Boeing Drone: 67% Build Update</vt:lpstr>
      <vt:lpstr>Project Description</vt:lpstr>
      <vt:lpstr>Design Efforts</vt:lpstr>
      <vt:lpstr>Design Efforts</vt:lpstr>
      <vt:lpstr>Purchasing Plan</vt:lpstr>
      <vt:lpstr>Manufacturing Plan</vt:lpstr>
      <vt:lpstr>Manufacturing Plan</vt:lpstr>
      <vt:lpstr>Demonstration 1 – No Flight</vt:lpstr>
      <vt:lpstr>QGroundControl Settings</vt:lpstr>
      <vt:lpstr>Demonstration 2- Airborne</vt:lpstr>
      <vt:lpstr>Demonstration 3- Propellor Loose</vt:lpstr>
      <vt:lpstr>Demonstration 4- Success</vt:lpstr>
      <vt:lpstr>Demonstration 5- Failure  </vt:lpstr>
      <vt:lpstr>Gantt Chart Update</vt:lpstr>
      <vt:lpstr>Gantt Chart Update (Future)</vt:lpstr>
      <vt:lpstr>Gantt Chart Update (Future)</vt:lpstr>
      <vt:lpstr>Gantt Chart Update (Future)</vt:lpstr>
      <vt:lpstr>Questions??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Boeing Drone: 67% Build Update</dc:title>
  <dc:creator>Dante Anthony Faria</dc:creator>
  <cp:revision>3</cp:revision>
  <dcterms:created xsi:type="dcterms:W3CDTF">2023-03-09T23:34:54Z</dcterms:created>
  <dcterms:modified xsi:type="dcterms:W3CDTF">2023-03-10T15:34:47Z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0x01010094D1538D582977418E672F2AA0BD329F</vt:lpwstr>
  </property>
</Properties>
</file>